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4" autoAdjust="0"/>
    <p:restoredTop sz="94660"/>
  </p:normalViewPr>
  <p:slideViewPr>
    <p:cSldViewPr snapToGrid="0">
      <p:cViewPr varScale="1">
        <p:scale>
          <a:sx n="96" d="100"/>
          <a:sy n="96" d="100"/>
        </p:scale>
        <p:origin x="102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394CE-9410-42F2-AC1E-8BC6E84944AA}" type="datetimeFigureOut">
              <a:rPr kumimoji="1" lang="ja-JP" altLang="en-US" smtClean="0"/>
              <a:t>2019/6/11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0A63A-32E4-4830-A0B5-5BFA0462AA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8480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394CE-9410-42F2-AC1E-8BC6E84944AA}" type="datetimeFigureOut">
              <a:rPr kumimoji="1" lang="ja-JP" altLang="en-US" smtClean="0"/>
              <a:t>2019/6/11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0A63A-32E4-4830-A0B5-5BFA0462AA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0805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394CE-9410-42F2-AC1E-8BC6E84944AA}" type="datetimeFigureOut">
              <a:rPr kumimoji="1" lang="ja-JP" altLang="en-US" smtClean="0"/>
              <a:t>2019/6/11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0A63A-32E4-4830-A0B5-5BFA0462AA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6945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394CE-9410-42F2-AC1E-8BC6E84944AA}" type="datetimeFigureOut">
              <a:rPr kumimoji="1" lang="ja-JP" altLang="en-US" smtClean="0"/>
              <a:t>2019/6/11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0A63A-32E4-4830-A0B5-5BFA0462AA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3701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394CE-9410-42F2-AC1E-8BC6E84944AA}" type="datetimeFigureOut">
              <a:rPr kumimoji="1" lang="ja-JP" altLang="en-US" smtClean="0"/>
              <a:t>2019/6/11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0A63A-32E4-4830-A0B5-5BFA0462AA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1434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394CE-9410-42F2-AC1E-8BC6E84944AA}" type="datetimeFigureOut">
              <a:rPr kumimoji="1" lang="ja-JP" altLang="en-US" smtClean="0"/>
              <a:t>2019/6/11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0A63A-32E4-4830-A0B5-5BFA0462AA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972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394CE-9410-42F2-AC1E-8BC6E84944AA}" type="datetimeFigureOut">
              <a:rPr kumimoji="1" lang="ja-JP" altLang="en-US" smtClean="0"/>
              <a:t>2019/6/11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0A63A-32E4-4830-A0B5-5BFA0462AA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9715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394CE-9410-42F2-AC1E-8BC6E84944AA}" type="datetimeFigureOut">
              <a:rPr kumimoji="1" lang="ja-JP" altLang="en-US" smtClean="0"/>
              <a:t>2019/6/11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0A63A-32E4-4830-A0B5-5BFA0462AA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8711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394CE-9410-42F2-AC1E-8BC6E84944AA}" type="datetimeFigureOut">
              <a:rPr kumimoji="1" lang="ja-JP" altLang="en-US" smtClean="0"/>
              <a:t>2019/6/11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0A63A-32E4-4830-A0B5-5BFA0462AA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1033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394CE-9410-42F2-AC1E-8BC6E84944AA}" type="datetimeFigureOut">
              <a:rPr kumimoji="1" lang="ja-JP" altLang="en-US" smtClean="0"/>
              <a:t>2019/6/11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0A63A-32E4-4830-A0B5-5BFA0462AA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5491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394CE-9410-42F2-AC1E-8BC6E84944AA}" type="datetimeFigureOut">
              <a:rPr kumimoji="1" lang="ja-JP" altLang="en-US" smtClean="0"/>
              <a:t>2019/6/11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0A63A-32E4-4830-A0B5-5BFA0462AA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2938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6394CE-9410-42F2-AC1E-8BC6E84944AA}" type="datetimeFigureOut">
              <a:rPr kumimoji="1" lang="ja-JP" altLang="en-US" smtClean="0"/>
              <a:t>2019/6/11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80A63A-32E4-4830-A0B5-5BFA0462AA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4498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0"/>
            <a:ext cx="6858000" cy="6858000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  <p:sp>
        <p:nvSpPr>
          <p:cNvPr id="4" name="テキスト ボックス 3"/>
          <p:cNvSpPr txBox="1"/>
          <p:nvPr/>
        </p:nvSpPr>
        <p:spPr>
          <a:xfrm>
            <a:off x="10450997" y="5877699"/>
            <a:ext cx="17095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単位：</a:t>
            </a:r>
            <a:r>
              <a:rPr lang="en-US" altLang="ja-JP" sz="2800" dirty="0"/>
              <a:t>mm</a:t>
            </a:r>
            <a:endParaRPr lang="ja-JP" altLang="en-US" sz="2800" dirty="0"/>
          </a:p>
        </p:txBody>
      </p:sp>
      <p:sp>
        <p:nvSpPr>
          <p:cNvPr id="5" name="正方形/長方形 4"/>
          <p:cNvSpPr/>
          <p:nvPr/>
        </p:nvSpPr>
        <p:spPr>
          <a:xfrm>
            <a:off x="10634869" y="6467060"/>
            <a:ext cx="1557131" cy="3909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7984435" y="6390859"/>
            <a:ext cx="1557131" cy="3909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2577548" y="6390859"/>
            <a:ext cx="1557131" cy="3909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6079435" y="4277136"/>
            <a:ext cx="1557131" cy="3909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056245" y="4277137"/>
            <a:ext cx="17095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充填領域</a:t>
            </a:r>
            <a:endParaRPr lang="ja-JP" altLang="en-US" sz="2800" dirty="0"/>
          </a:p>
        </p:txBody>
      </p:sp>
      <p:sp>
        <p:nvSpPr>
          <p:cNvPr id="10" name="正方形/長方形 9"/>
          <p:cNvSpPr/>
          <p:nvPr/>
        </p:nvSpPr>
        <p:spPr>
          <a:xfrm>
            <a:off x="10260496" y="3886196"/>
            <a:ext cx="1557131" cy="3909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0295283" y="3753916"/>
            <a:ext cx="17095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下杵</a:t>
            </a:r>
            <a:endParaRPr lang="ja-JP" altLang="en-US" sz="2800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537253" y="6139310"/>
            <a:ext cx="37834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下杵降下前（初期配置）</a:t>
            </a:r>
            <a:endParaRPr lang="ja-JP" altLang="en-US" sz="2800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6667501" y="6129248"/>
            <a:ext cx="37834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dirty="0"/>
              <a:t>下杵降下</a:t>
            </a:r>
            <a:r>
              <a:rPr lang="ja-JP" altLang="en-US" sz="2800" dirty="0"/>
              <a:t>後</a:t>
            </a:r>
          </a:p>
        </p:txBody>
      </p:sp>
    </p:spTree>
    <p:extLst>
      <p:ext uri="{BB962C8B-B14F-4D97-AF65-F5344CB8AC3E}">
        <p14:creationId xmlns:p14="http://schemas.microsoft.com/office/powerpoint/2010/main" val="3594298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648"/>
          <a:stretch/>
        </p:blipFill>
        <p:spPr>
          <a:xfrm>
            <a:off x="0" y="0"/>
            <a:ext cx="5059017" cy="3508514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732"/>
          <a:stretch/>
        </p:blipFill>
        <p:spPr>
          <a:xfrm>
            <a:off x="5476461" y="0"/>
            <a:ext cx="5050734" cy="3498574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637759" y="3707297"/>
            <a:ext cx="39839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 smtClean="0"/>
              <a:t>下杵降下速度 </a:t>
            </a:r>
            <a:r>
              <a:rPr lang="en-US" altLang="ja-JP" sz="2800" dirty="0" smtClean="0"/>
              <a:t>300 mm/s</a:t>
            </a:r>
            <a:endParaRPr lang="ja-JP" altLang="en-US" sz="28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009859" y="3707297"/>
            <a:ext cx="39839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 smtClean="0"/>
              <a:t>下杵降下速度 </a:t>
            </a:r>
            <a:r>
              <a:rPr lang="en-US" altLang="ja-JP" sz="2800" dirty="0"/>
              <a:t>7</a:t>
            </a:r>
            <a:r>
              <a:rPr lang="en-US" altLang="ja-JP" sz="2800" dirty="0" smtClean="0"/>
              <a:t>00 mm/s</a:t>
            </a:r>
            <a:endParaRPr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5636527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</TotalTime>
  <Words>24</Words>
  <Application>Microsoft Office PowerPoint</Application>
  <PresentationFormat>ワイド画面</PresentationFormat>
  <Paragraphs>7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yoshida kosei</dc:creator>
  <cp:lastModifiedBy>yoshida kosei</cp:lastModifiedBy>
  <cp:revision>6</cp:revision>
  <dcterms:created xsi:type="dcterms:W3CDTF">2019-06-11T02:17:31Z</dcterms:created>
  <dcterms:modified xsi:type="dcterms:W3CDTF">2019-06-11T03:19:12Z</dcterms:modified>
</cp:coreProperties>
</file>