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1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3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8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0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35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0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94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53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20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Ethanol-drop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5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02608"/>
              </p:ext>
            </p:extLst>
          </p:nvPr>
        </p:nvGraphicFramePr>
        <p:xfrm>
          <a:off x="496957" y="4114801"/>
          <a:ext cx="8802333" cy="26445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5086"/>
                <a:gridCol w="3011557"/>
                <a:gridCol w="3355690"/>
              </a:tblGrid>
              <a:tr h="424584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Ethanol</a:t>
                      </a:r>
                      <a:r>
                        <a:rPr kumimoji="1" lang="en-US" altLang="ja-JP" baseline="0" smtClean="0"/>
                        <a:t> (60wt%)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密度 </a:t>
                      </a:r>
                      <a:r>
                        <a:rPr kumimoji="1" lang="en-US" altLang="ja-JP" dirty="0" smtClean="0"/>
                        <a:t>[kg/m3]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0.8062e3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0.9072e3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粘性係数 </a:t>
                      </a:r>
                      <a:r>
                        <a:rPr kumimoji="1" lang="en-US" altLang="ja-JP" dirty="0" smtClean="0"/>
                        <a:t>[Pa/s]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1.773e-3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5.75e-3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表面張力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0.01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0.0284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接触角 </a:t>
                      </a:r>
                      <a:r>
                        <a:rPr kumimoji="1" lang="en-US" altLang="ja-JP" dirty="0" smtClean="0"/>
                        <a:t>[</a:t>
                      </a:r>
                      <a:r>
                        <a:rPr kumimoji="1" lang="en-US" altLang="ja-JP" dirty="0" err="1" smtClean="0"/>
                        <a:t>deg</a:t>
                      </a:r>
                      <a:r>
                        <a:rPr kumimoji="1" lang="en-US" altLang="ja-JP" dirty="0" smtClean="0"/>
                        <a:t>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</a:t>
                      </a:r>
                      <a:r>
                        <a:rPr kumimoji="1" lang="ja-JP" altLang="en-US" dirty="0" smtClean="0"/>
                        <a:t>（正確な値でない</a:t>
                      </a:r>
                      <a:r>
                        <a:rPr kumimoji="1" lang="en-US" altLang="ja-JP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Time</a:t>
                      </a:r>
                      <a:r>
                        <a:rPr kumimoji="1" lang="en-US" altLang="ja-JP" baseline="0" dirty="0" smtClean="0"/>
                        <a:t> Step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[s]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1.0e-7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0.5e-7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計算時間（</a:t>
                      </a:r>
                      <a:r>
                        <a:rPr kumimoji="1" lang="en-US" altLang="ja-JP" dirty="0" smtClean="0"/>
                        <a:t>0.004s</a:t>
                      </a:r>
                      <a:r>
                        <a:rPr kumimoji="1" lang="ja-JP" altLang="en-US" dirty="0" smtClean="0"/>
                        <a:t>ぶん）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13h4m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25h12m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ethano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25081" r="25778"/>
          <a:stretch/>
        </p:blipFill>
        <p:spPr>
          <a:xfrm>
            <a:off x="6505339" y="49732"/>
            <a:ext cx="2562462" cy="3856346"/>
          </a:xfrm>
          <a:prstGeom prst="rect">
            <a:avLst/>
          </a:prstGeom>
        </p:spPr>
      </p:pic>
      <p:pic>
        <p:nvPicPr>
          <p:cNvPr id="4" name="water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6"/>
          <a:srcRect l="25202" r="25900"/>
          <a:stretch/>
        </p:blipFill>
        <p:spPr>
          <a:xfrm>
            <a:off x="2924622" y="49127"/>
            <a:ext cx="2550207" cy="385695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551797" y="2663688"/>
            <a:ext cx="2441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Cell size length</a:t>
            </a:r>
          </a:p>
          <a:p>
            <a:r>
              <a:rPr kumimoji="1" lang="en-US" altLang="ja-JP" sz="2400" dirty="0" smtClean="0"/>
              <a:t>= 0.1 </a:t>
            </a:r>
            <a:r>
              <a:rPr kumimoji="1" lang="en-US" altLang="ja-JP" sz="2400" dirty="0" err="1" smtClean="0"/>
              <a:t>μm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51797" y="1733300"/>
            <a:ext cx="2441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Time</a:t>
            </a:r>
          </a:p>
          <a:p>
            <a:r>
              <a:rPr lang="en-US" altLang="ja-JP" sz="2400" dirty="0" smtClean="0"/>
              <a:t>= 0.004s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09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水は最上層の個体粒子に付着。下層に落下してはいかなかった。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エタノールは固体粒子にほとんど付着せず、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13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Cell Size Length :  2μm =&gt; 1μm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TimeStep</a:t>
            </a:r>
            <a:r>
              <a:rPr kumimoji="1" lang="en-US" altLang="ja-JP" dirty="0" smtClean="0"/>
              <a:t> : 0.5e-7s =&gt; 0.125e-7s</a:t>
            </a:r>
          </a:p>
          <a:p>
            <a:endParaRPr lang="en-US" altLang="ja-JP" dirty="0"/>
          </a:p>
          <a:p>
            <a:r>
              <a:rPr lang="ja-JP" altLang="en-US" dirty="0"/>
              <a:t>計算</a:t>
            </a:r>
            <a:r>
              <a:rPr lang="ja-JP" altLang="en-US" dirty="0" smtClean="0"/>
              <a:t>時間</a:t>
            </a:r>
            <a:r>
              <a:rPr lang="en-US" altLang="ja-JP" dirty="0" smtClean="0"/>
              <a:t>(0.004s</a:t>
            </a:r>
            <a:r>
              <a:rPr lang="ja-JP" altLang="en-US" dirty="0" smtClean="0"/>
              <a:t>ぶん</a:t>
            </a:r>
            <a:r>
              <a:rPr lang="en-US" altLang="ja-JP" dirty="0" smtClean="0"/>
              <a:t>)</a:t>
            </a:r>
            <a:r>
              <a:rPr kumimoji="1" lang="en-US" altLang="ja-JP" dirty="0" smtClean="0"/>
              <a:t> : 25h =&gt; 100h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ケースに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36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113</Words>
  <Application>Microsoft Office PowerPoint</Application>
  <PresentationFormat>ワイド画面</PresentationFormat>
  <Paragraphs>34</Paragraphs>
  <Slides>4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Ethanol-drop</vt:lpstr>
      <vt:lpstr>PowerPoint プレゼンテーション</vt:lpstr>
      <vt:lpstr>PowerPoint プレゼンテーション</vt:lpstr>
      <vt:lpstr>Cell Size Length :  2μm =&gt; 1μm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Ethanol-drop</dc:title>
  <dc:creator>yoshida kosei</dc:creator>
  <cp:lastModifiedBy>yoshida kosei</cp:lastModifiedBy>
  <cp:revision>27</cp:revision>
  <dcterms:created xsi:type="dcterms:W3CDTF">2019-05-10T04:04:31Z</dcterms:created>
  <dcterms:modified xsi:type="dcterms:W3CDTF">2019-05-10T06:31:14Z</dcterms:modified>
</cp:coreProperties>
</file>