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0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Ethanol-drop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02608"/>
              </p:ext>
            </p:extLst>
          </p:nvPr>
        </p:nvGraphicFramePr>
        <p:xfrm>
          <a:off x="496957" y="4114801"/>
          <a:ext cx="8802333" cy="26445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58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Ethanol</a:t>
                      </a:r>
                      <a:r>
                        <a:rPr kumimoji="1" lang="en-US" altLang="ja-JP" baseline="0"/>
                        <a:t> (60wt%)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密度 </a:t>
                      </a:r>
                      <a:r>
                        <a:rPr kumimoji="1" lang="en-US" altLang="ja-JP" dirty="0"/>
                        <a:t>[kg/m3]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0.8062e3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0.9072e3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粘性係数 </a:t>
                      </a:r>
                      <a:r>
                        <a:rPr kumimoji="1" lang="en-US" altLang="ja-JP" dirty="0"/>
                        <a:t>[Pa/s]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1.773e-3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5.75e-3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表面張力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0.0284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接触角 </a:t>
                      </a:r>
                      <a:r>
                        <a:rPr kumimoji="1" lang="en-US" altLang="ja-JP" dirty="0"/>
                        <a:t>[</a:t>
                      </a:r>
                      <a:r>
                        <a:rPr kumimoji="1" lang="en-US" altLang="ja-JP" dirty="0" err="1"/>
                        <a:t>deg</a:t>
                      </a:r>
                      <a:r>
                        <a:rPr kumimoji="1" lang="en-US" altLang="ja-JP" dirty="0"/>
                        <a:t>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（正確な値でない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Time</a:t>
                      </a:r>
                      <a:r>
                        <a:rPr kumimoji="1" lang="en-US" altLang="ja-JP" baseline="0" dirty="0"/>
                        <a:t> Step</a:t>
                      </a:r>
                      <a:r>
                        <a:rPr kumimoji="1" lang="ja-JP" altLang="en-US" baseline="0" dirty="0"/>
                        <a:t> </a:t>
                      </a:r>
                      <a:r>
                        <a:rPr kumimoji="1" lang="en-US" altLang="ja-JP" baseline="0" dirty="0"/>
                        <a:t>[s]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1.0e-7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0.5e-7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計算時間（</a:t>
                      </a:r>
                      <a:r>
                        <a:rPr kumimoji="1" lang="en-US" altLang="ja-JP" dirty="0"/>
                        <a:t>0.004s</a:t>
                      </a:r>
                      <a:r>
                        <a:rPr kumimoji="1" lang="ja-JP" altLang="en-US" dirty="0"/>
                        <a:t>ぶん）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13h4m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25h12m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ethan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081" r="25778"/>
          <a:stretch/>
        </p:blipFill>
        <p:spPr>
          <a:xfrm>
            <a:off x="6505339" y="49732"/>
            <a:ext cx="2562462" cy="3856346"/>
          </a:xfrm>
          <a:prstGeom prst="rect">
            <a:avLst/>
          </a:prstGeom>
        </p:spPr>
      </p:pic>
      <p:pic>
        <p:nvPicPr>
          <p:cNvPr id="4" name="wat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6"/>
          <a:srcRect l="25202" r="25900"/>
          <a:stretch/>
        </p:blipFill>
        <p:spPr>
          <a:xfrm>
            <a:off x="2924622" y="49127"/>
            <a:ext cx="2550207" cy="38569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51797" y="2663688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Cell size length</a:t>
            </a:r>
          </a:p>
          <a:p>
            <a:r>
              <a:rPr kumimoji="1" lang="en-US" altLang="ja-JP" sz="2400" dirty="0"/>
              <a:t>= 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μm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1797" y="1733300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Time</a:t>
            </a:r>
          </a:p>
          <a:p>
            <a:r>
              <a:rPr lang="en-US" altLang="ja-JP" sz="2400" dirty="0"/>
              <a:t>= 0.004s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51796" y="3594076"/>
            <a:ext cx="264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Solid </a:t>
            </a:r>
            <a:r>
              <a:rPr kumimoji="1" lang="en-US" altLang="ja-JP" sz="2400" dirty="0" err="1"/>
              <a:t>ptcl</a:t>
            </a:r>
            <a:r>
              <a:rPr kumimoji="1" lang="en-US" altLang="ja-JP" sz="2400" dirty="0"/>
              <a:t> diameter</a:t>
            </a:r>
          </a:p>
          <a:p>
            <a:r>
              <a:rPr kumimoji="1" lang="en-US" altLang="ja-JP" sz="2400" dirty="0"/>
              <a:t>= </a:t>
            </a:r>
            <a:r>
              <a:rPr lang="en-US" altLang="ja-JP" sz="2400" dirty="0"/>
              <a:t>40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μm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51796" y="4524464"/>
            <a:ext cx="264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Liquid diameter</a:t>
            </a:r>
          </a:p>
          <a:p>
            <a:r>
              <a:rPr kumimoji="1" lang="en-US" altLang="ja-JP" sz="2400"/>
              <a:t>= </a:t>
            </a:r>
            <a:r>
              <a:rPr lang="en-US" altLang="ja-JP" sz="2400"/>
              <a:t>20</a:t>
            </a:r>
            <a:r>
              <a:rPr kumimoji="1" lang="en-US" altLang="ja-JP" sz="2400"/>
              <a:t> </a:t>
            </a:r>
            <a:r>
              <a:rPr kumimoji="1" lang="en-US" altLang="ja-JP" sz="2400" dirty="0" err="1"/>
              <a:t>μm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9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水は最上層の個体粒子に付着。下層に落下してはいかなかった。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エタノールは固体粒子にほとんど付着せず、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3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Cell Size Length :  2μm =&gt; 1μm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TimeStep</a:t>
            </a:r>
            <a:r>
              <a:rPr kumimoji="1" lang="en-US" altLang="ja-JP" dirty="0"/>
              <a:t> : 0.5e-7s =&gt; 0.125e-7s</a:t>
            </a:r>
          </a:p>
          <a:p>
            <a:endParaRPr lang="en-US" altLang="ja-JP" dirty="0"/>
          </a:p>
          <a:p>
            <a:r>
              <a:rPr lang="ja-JP" altLang="en-US" dirty="0"/>
              <a:t>計算時間</a:t>
            </a:r>
            <a:r>
              <a:rPr lang="en-US" altLang="ja-JP" dirty="0"/>
              <a:t>(0.004s</a:t>
            </a:r>
            <a:r>
              <a:rPr lang="ja-JP" altLang="en-US" dirty="0"/>
              <a:t>ぶん</a:t>
            </a:r>
            <a:r>
              <a:rPr lang="en-US" altLang="ja-JP" dirty="0"/>
              <a:t>)</a:t>
            </a:r>
            <a:r>
              <a:rPr kumimoji="1" lang="en-US" altLang="ja-JP" dirty="0"/>
              <a:t> : 25h =&gt; 100h</a:t>
            </a:r>
          </a:p>
          <a:p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ケースに</a:t>
            </a:r>
            <a:r>
              <a:rPr kumimoji="1" lang="en-US" altLang="ja-JP" dirty="0"/>
              <a:t>4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0364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128</Words>
  <Application>Microsoft Macintosh PowerPoint</Application>
  <PresentationFormat>ワイド画面</PresentationFormat>
  <Paragraphs>38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Ethanol-drop</vt:lpstr>
      <vt:lpstr>PowerPoint プレゼンテーション</vt:lpstr>
      <vt:lpstr>PowerPoint プレゼンテーション</vt:lpstr>
      <vt:lpstr>Cell Size Length :  2μm =&gt; 1μm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30</cp:revision>
  <dcterms:created xsi:type="dcterms:W3CDTF">2019-05-10T04:04:31Z</dcterms:created>
  <dcterms:modified xsi:type="dcterms:W3CDTF">2019-05-10T08:31:02Z</dcterms:modified>
</cp:coreProperties>
</file>