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19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33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8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0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35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0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94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53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20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Ethanol-drop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5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9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thano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22445" r="25892"/>
          <a:stretch/>
        </p:blipFill>
        <p:spPr>
          <a:xfrm>
            <a:off x="6178403" y="328603"/>
            <a:ext cx="3140765" cy="4071178"/>
          </a:xfrm>
          <a:prstGeom prst="rect">
            <a:avLst/>
          </a:prstGeom>
        </p:spPr>
      </p:pic>
      <p:pic>
        <p:nvPicPr>
          <p:cNvPr id="4" name="water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7"/>
          <a:srcRect l="24974" r="18133"/>
          <a:stretch/>
        </p:blipFill>
        <p:spPr>
          <a:xfrm>
            <a:off x="2636759" y="330096"/>
            <a:ext cx="3130826" cy="4069685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66579"/>
              </p:ext>
            </p:extLst>
          </p:nvPr>
        </p:nvGraphicFramePr>
        <p:xfrm>
          <a:off x="516835" y="4512366"/>
          <a:ext cx="8802333" cy="227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5"/>
                <a:gridCol w="3329608"/>
                <a:gridCol w="3355690"/>
              </a:tblGrid>
              <a:tr h="424584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Water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Ethanol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密度 </a:t>
                      </a:r>
                      <a:r>
                        <a:rPr kumimoji="1" lang="en-US" altLang="ja-JP" dirty="0" smtClean="0"/>
                        <a:t>[kg/m3]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0.8062e3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0.9072e3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粘性係数 </a:t>
                      </a:r>
                      <a:r>
                        <a:rPr kumimoji="1" lang="en-US" altLang="ja-JP" dirty="0" smtClean="0"/>
                        <a:t>[Pa/s]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1.773e-3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5.75e-3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表面張力係数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0.0284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接触角 </a:t>
                      </a:r>
                      <a:r>
                        <a:rPr kumimoji="1" lang="en-US" altLang="ja-JP" dirty="0" smtClean="0"/>
                        <a:t>[</a:t>
                      </a:r>
                      <a:r>
                        <a:rPr kumimoji="1" lang="en-US" altLang="ja-JP" dirty="0" err="1" smtClean="0"/>
                        <a:t>deg</a:t>
                      </a:r>
                      <a:r>
                        <a:rPr kumimoji="1" lang="en-US" altLang="ja-JP" dirty="0" smtClean="0"/>
                        <a:t>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Time</a:t>
                      </a:r>
                      <a:r>
                        <a:rPr kumimoji="1" lang="en-US" altLang="ja-JP" baseline="0" dirty="0" smtClean="0"/>
                        <a:t> Step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1.0e-7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0.5e-7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0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3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</Words>
  <Application>Microsoft Office PowerPoint</Application>
  <PresentationFormat>ワイド画面</PresentationFormat>
  <Paragraphs>18</Paragraphs>
  <Slides>3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Ethanol-drop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Ethanol-drop</dc:title>
  <dc:creator>yoshida kosei</dc:creator>
  <cp:lastModifiedBy>yoshida kosei</cp:lastModifiedBy>
  <cp:revision>7</cp:revision>
  <dcterms:created xsi:type="dcterms:W3CDTF">2019-05-10T04:04:31Z</dcterms:created>
  <dcterms:modified xsi:type="dcterms:W3CDTF">2019-05-10T04:28:24Z</dcterms:modified>
</cp:coreProperties>
</file>