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0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47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9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98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91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8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9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4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BAE0-AA20-4FFC-9919-EBD3C1A0F976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F27-A247-459A-9011-1A878586E5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4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4"/><Relationship Id="rId7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droplet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2019/07/10</a:t>
            </a:r>
            <a:r>
              <a:rPr kumimoji="1" lang="ja-JP" altLang="en-US" dirty="0" smtClean="0"/>
              <a:t>　研究経過報告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5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49783"/>
              </p:ext>
            </p:extLst>
          </p:nvPr>
        </p:nvGraphicFramePr>
        <p:xfrm>
          <a:off x="548750" y="1973967"/>
          <a:ext cx="4023249" cy="14461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1"/>
                <a:gridCol w="2331428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液相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Water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1.0e3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粘性係数 </a:t>
                      </a:r>
                      <a:r>
                        <a:rPr kumimoji="1" lang="en-US" altLang="ja-JP" sz="1400" dirty="0" smtClean="0"/>
                        <a:t>[Pa/s]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1e-3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表面張力 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mN</a:t>
                      </a:r>
                      <a:r>
                        <a:rPr kumimoji="1" lang="en-US" altLang="ja-JP" sz="1400" dirty="0" smtClean="0"/>
                        <a:t>/m]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0.05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接触角 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deg</a:t>
                      </a:r>
                      <a:r>
                        <a:rPr kumimoji="1" lang="en-US" altLang="ja-JP" sz="1400" dirty="0" smtClean="0"/>
                        <a:t>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30</a:t>
                      </a:r>
                      <a:r>
                        <a:rPr kumimoji="1" lang="ja-JP" altLang="en-US" sz="1400" dirty="0" smtClean="0"/>
                        <a:t>（正確な値でない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物性値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50647"/>
              </p:ext>
            </p:extLst>
          </p:nvPr>
        </p:nvGraphicFramePr>
        <p:xfrm>
          <a:off x="4659111" y="1973967"/>
          <a:ext cx="4023249" cy="882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1"/>
                <a:gridCol w="2331428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気相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Air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1.0</a:t>
                      </a:r>
                      <a:endParaRPr kumimoji="1" lang="en-US" altLang="ja-JP" sz="14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粘性係数 </a:t>
                      </a:r>
                      <a:r>
                        <a:rPr kumimoji="1" lang="en-US" altLang="ja-JP" sz="1400" dirty="0" smtClean="0"/>
                        <a:t>[Pa/s]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1.8e-5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6679"/>
              </p:ext>
            </p:extLst>
          </p:nvPr>
        </p:nvGraphicFramePr>
        <p:xfrm>
          <a:off x="548750" y="3823089"/>
          <a:ext cx="4023249" cy="11642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1822"/>
                <a:gridCol w="2331427"/>
              </a:tblGrid>
              <a:tr h="3184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固相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-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密度 </a:t>
                      </a:r>
                      <a:r>
                        <a:rPr kumimoji="1" lang="en-US" altLang="ja-JP" sz="1400" dirty="0" smtClean="0"/>
                        <a:t>[kg/m3]</a:t>
                      </a:r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1.0e3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ばね定数 </a:t>
                      </a:r>
                      <a:r>
                        <a:rPr kumimoji="1" lang="en-US" altLang="ja-JP" sz="1400" dirty="0" smtClean="0"/>
                        <a:t>[N/m]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摩擦係数 </a:t>
                      </a:r>
                      <a:r>
                        <a:rPr kumimoji="1" lang="en-US" altLang="ja-JP" sz="1400" dirty="0" smtClean="0"/>
                        <a:t>[-]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0.3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787936" y="4430720"/>
            <a:ext cx="4062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droplet d = </a:t>
            </a:r>
            <a:r>
              <a:rPr lang="en-US" altLang="ja-JP" dirty="0" smtClean="0"/>
              <a:t>120 </a:t>
            </a:r>
            <a:r>
              <a:rPr lang="en-US" altLang="ja-JP" dirty="0" err="1" smtClean="0"/>
              <a:t>μm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 = </a:t>
            </a:r>
            <a:r>
              <a:rPr lang="en-US" altLang="ja-JP" dirty="0" smtClean="0"/>
              <a:t>10 </a:t>
            </a:r>
            <a:r>
              <a:rPr lang="en-US" altLang="ja-JP" dirty="0" err="1" smtClean="0"/>
              <a:t>ms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 step </a:t>
            </a:r>
            <a:r>
              <a:rPr lang="en-US" altLang="ja-JP" dirty="0" smtClean="0"/>
              <a:t>0.25e-7 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Cell size = 2 </a:t>
            </a:r>
            <a:r>
              <a:rPr lang="en-US" altLang="ja-JP" dirty="0" err="1" smtClean="0"/>
              <a:t>μm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Solid </a:t>
            </a:r>
            <a:r>
              <a:rPr lang="en-US" altLang="ja-JP" dirty="0" smtClean="0"/>
              <a:t>particle d</a:t>
            </a:r>
            <a:r>
              <a:rPr lang="ja-JP" altLang="en-US" dirty="0" smtClean="0"/>
              <a:t> </a:t>
            </a:r>
            <a:r>
              <a:rPr lang="en-US" altLang="ja-JP" dirty="0"/>
              <a:t>= 40 </a:t>
            </a:r>
            <a:r>
              <a:rPr lang="en-US" altLang="ja-JP" dirty="0" err="1"/>
              <a:t>μm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Domain size = </a:t>
            </a:r>
            <a:r>
              <a:rPr lang="en-US" altLang="ja-JP" dirty="0" smtClean="0"/>
              <a:t>150×150×300 </a:t>
            </a:r>
            <a:r>
              <a:rPr lang="en-US" altLang="ja-JP" dirty="0" smtClean="0"/>
              <a:t>μm</a:t>
            </a:r>
            <a:r>
              <a:rPr lang="en-US" altLang="ja-JP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ja-JP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9886" y="3518887"/>
            <a:ext cx="1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市ノ瀬</a:t>
            </a:r>
            <a:r>
              <a:rPr lang="ja-JP" altLang="en-US" dirty="0" smtClean="0"/>
              <a:t>さんの体系</a:t>
            </a:r>
            <a:endParaRPr lang="en-US" altLang="ja-JP" dirty="0" smtClean="0"/>
          </a:p>
        </p:txBody>
      </p:sp>
      <p:pic>
        <p:nvPicPr>
          <p:cNvPr id="5" name="waterR6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22917" t="-521" r="21986" b="521"/>
          <a:stretch/>
        </p:blipFill>
        <p:spPr>
          <a:xfrm>
            <a:off x="3344529" y="636624"/>
            <a:ext cx="2687752" cy="2700000"/>
          </a:xfrm>
          <a:prstGeom prst="rect">
            <a:avLst/>
          </a:prstGeom>
        </p:spPr>
      </p:pic>
      <p:pic>
        <p:nvPicPr>
          <p:cNvPr id="6" name="waterR60_noSolidParticles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l="23345" t="1073" r="22696" b="-1073"/>
          <a:stretch/>
        </p:blipFill>
        <p:spPr>
          <a:xfrm>
            <a:off x="6327040" y="636624"/>
            <a:ext cx="2632346" cy="2700000"/>
          </a:xfrm>
          <a:prstGeom prst="rect">
            <a:avLst/>
          </a:prstGeom>
        </p:spPr>
      </p:pic>
      <p:pic>
        <p:nvPicPr>
          <p:cNvPr id="9" name="ichinosesan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0"/>
          <a:srcRect l="21474" r="20545"/>
          <a:stretch/>
        </p:blipFill>
        <p:spPr>
          <a:xfrm>
            <a:off x="421623" y="636624"/>
            <a:ext cx="2628147" cy="2700000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535390" y="4439814"/>
            <a:ext cx="4062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droplet d = </a:t>
            </a:r>
            <a:r>
              <a:rPr lang="en-US" altLang="ja-JP" dirty="0" smtClean="0"/>
              <a:t>200 </a:t>
            </a:r>
            <a:r>
              <a:rPr lang="en-US" altLang="ja-JP" dirty="0" err="1" smtClean="0"/>
              <a:t>μm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 = </a:t>
            </a:r>
            <a:r>
              <a:rPr lang="en-US" altLang="ja-JP" dirty="0" smtClean="0"/>
              <a:t>10 </a:t>
            </a:r>
            <a:r>
              <a:rPr lang="en-US" altLang="ja-JP" dirty="0" err="1" smtClean="0"/>
              <a:t>ms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Time step </a:t>
            </a:r>
            <a:r>
              <a:rPr lang="en-US" altLang="ja-JP" dirty="0" smtClean="0"/>
              <a:t>1.0e-7 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Cell size = 4 </a:t>
            </a:r>
            <a:r>
              <a:rPr lang="en-US" altLang="ja-JP" dirty="0" err="1" smtClean="0"/>
              <a:t>μm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Solid </a:t>
            </a:r>
            <a:r>
              <a:rPr lang="en-US" altLang="ja-JP" dirty="0" smtClean="0"/>
              <a:t>particle d</a:t>
            </a:r>
            <a:r>
              <a:rPr lang="ja-JP" altLang="en-US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100 </a:t>
            </a:r>
            <a:r>
              <a:rPr lang="en-US" altLang="ja-JP" dirty="0" err="1"/>
              <a:t>μm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Domain size = </a:t>
            </a:r>
            <a:r>
              <a:rPr lang="en-US" altLang="ja-JP" dirty="0" smtClean="0"/>
              <a:t>400×400×600 </a:t>
            </a:r>
            <a:r>
              <a:rPr lang="en-US" altLang="ja-JP" dirty="0" smtClean="0"/>
              <a:t>μm</a:t>
            </a:r>
            <a:r>
              <a:rPr lang="en-US" altLang="ja-JP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ja-JP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8740" y="3518887"/>
            <a:ext cx="1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自分の体系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558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142</Words>
  <Application>Microsoft Office PowerPoint</Application>
  <PresentationFormat>画面に合わせる (4:3)</PresentationFormat>
  <Paragraphs>43</Paragraphs>
  <Slides>3</Slides>
  <Notes>0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droplet</vt:lpstr>
      <vt:lpstr>物性値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Ethanol-drop</dc:title>
  <dc:creator>yoshida kosei</dc:creator>
  <cp:lastModifiedBy>yoshida kosei</cp:lastModifiedBy>
  <cp:revision>159</cp:revision>
  <dcterms:created xsi:type="dcterms:W3CDTF">2019-05-10T04:04:31Z</dcterms:created>
  <dcterms:modified xsi:type="dcterms:W3CDTF">2019-07-12T00:57:02Z</dcterms:modified>
</cp:coreProperties>
</file>