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7"/>
    <p:restoredTop sz="94586"/>
  </p:normalViewPr>
  <p:slideViewPr>
    <p:cSldViewPr snapToGrid="0" snapToObjects="1">
      <p:cViewPr varScale="1">
        <p:scale>
          <a:sx n="210" d="100"/>
          <a:sy n="210" d="100"/>
        </p:scale>
        <p:origin x="1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5D975-94F1-D64A-8813-02D352D69E6F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B2296-9281-5A45-8FEB-B4F8C6ECDA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94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6C3A-BBAE-AE46-B4AE-29A186DA7864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0790-233B-AC49-BC28-D3B58B6C8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48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6C3A-BBAE-AE46-B4AE-29A186DA7864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0790-233B-AC49-BC28-D3B58B6C8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17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6C3A-BBAE-AE46-B4AE-29A186DA7864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0790-233B-AC49-BC28-D3B58B6C8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6C3A-BBAE-AE46-B4AE-29A186DA7864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0790-233B-AC49-BC28-D3B58B6C8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46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6C3A-BBAE-AE46-B4AE-29A186DA7864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0790-233B-AC49-BC28-D3B58B6C8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2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6C3A-BBAE-AE46-B4AE-29A186DA7864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0790-233B-AC49-BC28-D3B58B6C8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5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6C3A-BBAE-AE46-B4AE-29A186DA7864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0790-233B-AC49-BC28-D3B58B6C8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43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6C3A-BBAE-AE46-B4AE-29A186DA7864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0790-233B-AC49-BC28-D3B58B6C8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0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6C3A-BBAE-AE46-B4AE-29A186DA7864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0790-233B-AC49-BC28-D3B58B6C8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97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6C3A-BBAE-AE46-B4AE-29A186DA7864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0790-233B-AC49-BC28-D3B58B6C8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57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6C3A-BBAE-AE46-B4AE-29A186DA7864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0790-233B-AC49-BC28-D3B58B6C8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0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6C3A-BBAE-AE46-B4AE-29A186DA7864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E0790-233B-AC49-BC28-D3B58B6C8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1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1DAY</a:t>
            </a:r>
            <a:r>
              <a:rPr kumimoji="1" lang="ja-JP" altLang="en-US" dirty="0" smtClean="0"/>
              <a:t>インターン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株式会社テクノモバイル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89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24" y="1584771"/>
            <a:ext cx="1161476" cy="96313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75" y="4845566"/>
            <a:ext cx="1216767" cy="144780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5" y="3213098"/>
            <a:ext cx="1032068" cy="1184795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8161915" y="188167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仮想環境作成ツール</a:t>
            </a:r>
            <a:endParaRPr lang="en-US" altLang="ja-JP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183882" y="3582430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日本人が開発した最も有名な</a:t>
            </a:r>
            <a:endParaRPr lang="en-US" altLang="ja-JP" dirty="0" smtClean="0"/>
          </a:p>
          <a:p>
            <a:r>
              <a:rPr lang="ja-JP" altLang="en-US" dirty="0" smtClean="0"/>
              <a:t>プログラミング言語</a:t>
            </a:r>
            <a:endParaRPr lang="en-US" altLang="ja-JP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83882" y="5384800"/>
            <a:ext cx="37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を用いた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フレームワーク</a:t>
            </a:r>
            <a:endParaRPr lang="en-US" altLang="ja-JP" dirty="0" smtClean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5" y="1560935"/>
            <a:ext cx="971550" cy="971550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2265844" y="1964638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Web</a:t>
            </a:r>
            <a:r>
              <a:rPr lang="ja-JP" altLang="en-US" dirty="0" smtClean="0"/>
              <a:t>で文章を表示する枠組み</a:t>
            </a:r>
            <a:endParaRPr lang="en-US" altLang="ja-JP" dirty="0" smtClean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24" y="3368737"/>
            <a:ext cx="1343488" cy="637037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8276673" y="359148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データベース管理システム</a:t>
            </a:r>
            <a:endParaRPr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85775" y="21520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使用する技術</a:t>
            </a:r>
            <a:endParaRPr kumimoji="1" lang="ja-JP" altLang="en-US" sz="3200" dirty="0"/>
          </a:p>
        </p:txBody>
      </p:sp>
      <p:cxnSp>
        <p:nvCxnSpPr>
          <p:cNvPr id="24" name="直線コネクタ 23"/>
          <p:cNvCxnSpPr/>
          <p:nvPr/>
        </p:nvCxnSpPr>
        <p:spPr>
          <a:xfrm>
            <a:off x="571500" y="838084"/>
            <a:ext cx="112268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8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/>
          <p:cNvSpPr txBox="1"/>
          <p:nvPr/>
        </p:nvSpPr>
        <p:spPr>
          <a:xfrm>
            <a:off x="685775" y="215209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MVC</a:t>
            </a:r>
            <a:r>
              <a:rPr kumimoji="1" lang="ja-JP" altLang="en-US" sz="3200" dirty="0" smtClean="0"/>
              <a:t>モデル</a:t>
            </a:r>
            <a:endParaRPr kumimoji="1" lang="ja-JP" altLang="en-US" sz="3200" dirty="0"/>
          </a:p>
        </p:txBody>
      </p:sp>
      <p:cxnSp>
        <p:nvCxnSpPr>
          <p:cNvPr id="24" name="直線コネクタ 23"/>
          <p:cNvCxnSpPr/>
          <p:nvPr/>
        </p:nvCxnSpPr>
        <p:spPr>
          <a:xfrm>
            <a:off x="571500" y="838084"/>
            <a:ext cx="112268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0" y="4076700"/>
            <a:ext cx="1435100" cy="14351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9715500" y="3416300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データベース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83776" y="1155700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 : </a:t>
            </a:r>
            <a:r>
              <a:rPr kumimoji="1" lang="ja-JP" altLang="en-US" dirty="0" smtClean="0"/>
              <a:t>モデル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21876" y="1535094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</a:t>
            </a:r>
            <a:r>
              <a:rPr kumimoji="1" lang="en-US" altLang="ja-JP" dirty="0" smtClean="0"/>
              <a:t> : </a:t>
            </a:r>
            <a:r>
              <a:rPr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21876" y="1914488"/>
            <a:ext cx="22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コントローラー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112000" y="3785632"/>
            <a:ext cx="1841500" cy="1967468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217679" y="4169201"/>
            <a:ext cx="1659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モデル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データベース</a:t>
            </a:r>
            <a:endParaRPr kumimoji="1" lang="en-US" altLang="ja-JP" dirty="0" smtClean="0"/>
          </a:p>
          <a:p>
            <a:r>
              <a:rPr lang="ja-JP" altLang="en-US" dirty="0" smtClean="0"/>
              <a:t>へのアクセス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4236176" y="3785632"/>
            <a:ext cx="1841500" cy="1967468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32159" y="4194085"/>
            <a:ext cx="1890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コントローラー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ビューとモデル</a:t>
            </a:r>
            <a:endParaRPr lang="en-US" altLang="ja-JP" dirty="0" smtClean="0"/>
          </a:p>
          <a:p>
            <a:r>
              <a:rPr lang="ja-JP" altLang="en-US" dirty="0" smtClean="0"/>
              <a:t>の橋渡し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1295400" y="3811032"/>
            <a:ext cx="1841500" cy="1967468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535406" y="4332585"/>
            <a:ext cx="1287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ビュー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画面表示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3340100" y="4775200"/>
            <a:ext cx="611779" cy="0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6286500" y="4775200"/>
            <a:ext cx="611779" cy="0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9103721" y="4762500"/>
            <a:ext cx="611779" cy="0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571500" y="2777629"/>
            <a:ext cx="11226800" cy="3407270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4" name="直線矢印コネクタ 33"/>
          <p:cNvCxnSpPr/>
          <p:nvPr/>
        </p:nvCxnSpPr>
        <p:spPr>
          <a:xfrm rot="10800000">
            <a:off x="3340100" y="5067300"/>
            <a:ext cx="611779" cy="0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rot="10800000">
            <a:off x="6261100" y="5067300"/>
            <a:ext cx="611779" cy="0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rot="10800000">
            <a:off x="9073060" y="5054600"/>
            <a:ext cx="611779" cy="0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8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/>
          <p:cNvSpPr txBox="1"/>
          <p:nvPr/>
        </p:nvSpPr>
        <p:spPr>
          <a:xfrm>
            <a:off x="685775" y="215209"/>
            <a:ext cx="4328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Rails 7</a:t>
            </a:r>
            <a:r>
              <a:rPr lang="ja-JP" altLang="en-US" sz="3200" dirty="0" smtClean="0"/>
              <a:t>つのアクション</a:t>
            </a:r>
            <a:endParaRPr kumimoji="1" lang="ja-JP" altLang="en-US" sz="3200" dirty="0"/>
          </a:p>
        </p:txBody>
      </p:sp>
      <p:cxnSp>
        <p:nvCxnSpPr>
          <p:cNvPr id="24" name="直線コネクタ 23"/>
          <p:cNvCxnSpPr/>
          <p:nvPr/>
        </p:nvCxnSpPr>
        <p:spPr>
          <a:xfrm>
            <a:off x="571500" y="838084"/>
            <a:ext cx="112268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078272"/>
              </p:ext>
            </p:extLst>
          </p:nvPr>
        </p:nvGraphicFramePr>
        <p:xfrm>
          <a:off x="2120900" y="1707685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29721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アクション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意味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index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一覧表示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show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詳細画面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new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新規作成画面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create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新規処理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edit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編集画面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update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更新処理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destroy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削除処理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86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97</Words>
  <Application>Microsoft Macintosh PowerPoint</Application>
  <PresentationFormat>ワイド画面</PresentationFormat>
  <Paragraphs>42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Yu Gothic</vt:lpstr>
      <vt:lpstr>Yu Gothic Light</vt:lpstr>
      <vt:lpstr>Arial</vt:lpstr>
      <vt:lpstr>ホワイト</vt:lpstr>
      <vt:lpstr>1DAYインターン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1DAYインターン</dc:title>
  <dc:creator>海野竜也</dc:creator>
  <cp:lastModifiedBy>海野竜也</cp:lastModifiedBy>
  <cp:revision>9</cp:revision>
  <dcterms:created xsi:type="dcterms:W3CDTF">2017-11-28T11:15:06Z</dcterms:created>
  <dcterms:modified xsi:type="dcterms:W3CDTF">2017-11-29T10:12:14Z</dcterms:modified>
</cp:coreProperties>
</file>