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40" autoAdjust="0"/>
  </p:normalViewPr>
  <p:slideViewPr>
    <p:cSldViewPr>
      <p:cViewPr varScale="1">
        <p:scale>
          <a:sx n="89" d="100"/>
          <a:sy n="89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BE9D988-C293-4ED6-8D15-3B9760D52A17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0C04C6-0392-4028-9201-E4AC4BACF6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ru-RU" dirty="0" smtClean="0"/>
              <a:t>Сайт со статьями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95528" y="6165304"/>
            <a:ext cx="4248472" cy="504056"/>
          </a:xfrm>
        </p:spPr>
        <p:txBody>
          <a:bodyPr>
            <a:normAutofit/>
          </a:bodyPr>
          <a:lstStyle/>
          <a:p>
            <a:r>
              <a:rPr lang="ru-RU" dirty="0" smtClean="0"/>
              <a:t>Косенок Иван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сайт, на котором пользователи могли бы делиться записями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предоставляет возможность регистрации</a:t>
            </a:r>
            <a:r>
              <a:rPr lang="ru-RU" dirty="0"/>
              <a:t>;</a:t>
            </a:r>
            <a:r>
              <a:rPr lang="ru-RU" dirty="0" smtClean="0"/>
              <a:t> авторизации; добавлять, просматривать, изменять и удалять записи и комментарии к ним. Также записи можно </a:t>
            </a:r>
            <a:r>
              <a:rPr lang="ru-RU" dirty="0" err="1" smtClean="0"/>
              <a:t>лайкать</a:t>
            </a:r>
            <a:r>
              <a:rPr lang="ru-RU" dirty="0" smtClean="0"/>
              <a:t>. Присутствует </a:t>
            </a:r>
            <a:r>
              <a:rPr lang="en-US" dirty="0" smtClean="0"/>
              <a:t>API</a:t>
            </a:r>
            <a:r>
              <a:rPr lang="ru-RU" dirty="0" smtClean="0"/>
              <a:t>, предоставляющее эти функции + некоторые дополнительные возможности, такие как поиск пользователей по </a:t>
            </a:r>
            <a:r>
              <a:rPr lang="ru-RU" dirty="0" err="1" smtClean="0"/>
              <a:t>никнейму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– </a:t>
            </a:r>
            <a:r>
              <a:rPr lang="ru-RU" dirty="0" smtClean="0"/>
              <a:t>модели </a:t>
            </a:r>
            <a:r>
              <a:rPr lang="ru-RU" dirty="0" err="1" smtClean="0"/>
              <a:t>дб</a:t>
            </a:r>
            <a:endParaRPr lang="ru-RU" dirty="0" smtClean="0"/>
          </a:p>
          <a:p>
            <a:r>
              <a:rPr lang="en-US" dirty="0" smtClean="0"/>
              <a:t>db </a:t>
            </a:r>
            <a:r>
              <a:rPr lang="en-US" dirty="0" smtClean="0"/>
              <a:t>– </a:t>
            </a:r>
            <a:r>
              <a:rPr lang="ru-RU" dirty="0" smtClean="0"/>
              <a:t>база данных</a:t>
            </a:r>
          </a:p>
          <a:p>
            <a:r>
              <a:rPr lang="en-US" dirty="0" smtClean="0"/>
              <a:t>forms </a:t>
            </a:r>
            <a:r>
              <a:rPr lang="en-US" dirty="0" smtClean="0"/>
              <a:t>– </a:t>
            </a:r>
            <a:r>
              <a:rPr lang="ru-RU" dirty="0" smtClean="0"/>
              <a:t>формы</a:t>
            </a:r>
          </a:p>
          <a:p>
            <a:r>
              <a:rPr lang="en-US" dirty="0" err="1" smtClean="0"/>
              <a:t>model_workers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классы для обработки моделей</a:t>
            </a:r>
          </a:p>
          <a:p>
            <a:r>
              <a:rPr lang="en-US" dirty="0" smtClean="0"/>
              <a:t>parsers </a:t>
            </a:r>
            <a:r>
              <a:rPr lang="en-US" dirty="0" smtClean="0"/>
              <a:t>– </a:t>
            </a:r>
            <a:r>
              <a:rPr lang="ru-RU" dirty="0" err="1" smtClean="0"/>
              <a:t>парсеры</a:t>
            </a:r>
            <a:r>
              <a:rPr lang="ru-RU" dirty="0" smtClean="0"/>
              <a:t> аргументов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resources </a:t>
            </a:r>
            <a:r>
              <a:rPr lang="en-US" dirty="0" smtClean="0"/>
              <a:t>– API </a:t>
            </a:r>
            <a:r>
              <a:rPr lang="ru-RU" dirty="0" smtClean="0"/>
              <a:t>ресурсы</a:t>
            </a:r>
          </a:p>
          <a:p>
            <a:r>
              <a:rPr lang="en-US" dirty="0" smtClean="0"/>
              <a:t>static </a:t>
            </a:r>
            <a:r>
              <a:rPr lang="en-US" dirty="0" smtClean="0"/>
              <a:t>–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изображения</a:t>
            </a:r>
          </a:p>
          <a:p>
            <a:r>
              <a:rPr lang="en-US" dirty="0" smtClean="0"/>
              <a:t>templates </a:t>
            </a:r>
            <a:r>
              <a:rPr lang="en-US" dirty="0" smtClean="0"/>
              <a:t>– HTML </a:t>
            </a:r>
            <a:r>
              <a:rPr lang="ru-RU" dirty="0" smtClean="0"/>
              <a:t>файлы</a:t>
            </a:r>
          </a:p>
          <a:p>
            <a:r>
              <a:rPr lang="en-US" dirty="0" smtClean="0"/>
              <a:t>tools </a:t>
            </a:r>
            <a:r>
              <a:rPr lang="en-US" dirty="0" smtClean="0"/>
              <a:t>– </a:t>
            </a:r>
            <a:r>
              <a:rPr lang="ru-RU" dirty="0" smtClean="0"/>
              <a:t>вспомогательные классы и </a:t>
            </a:r>
            <a:r>
              <a:rPr lang="ru-RU" dirty="0" smtClean="0"/>
              <a:t>функции</a:t>
            </a:r>
            <a:endParaRPr lang="en-US" dirty="0" smtClean="0"/>
          </a:p>
          <a:p>
            <a:r>
              <a:rPr lang="en-US" dirty="0" smtClean="0"/>
              <a:t>main.py – </a:t>
            </a:r>
            <a:r>
              <a:rPr lang="ru-RU" dirty="0" smtClean="0"/>
              <a:t>основной файл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Содержимое 3" descr="no_authorized_ma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3848117" cy="3892302"/>
          </a:xfrm>
        </p:spPr>
      </p:pic>
      <p:pic>
        <p:nvPicPr>
          <p:cNvPr id="5" name="Рисунок 4" descr="authorized_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916832"/>
            <a:ext cx="3844245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602128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 без авторизации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60212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 с авторизацией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Содержимое 3" descr="registr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3284908" cy="3312368"/>
          </a:xfrm>
        </p:spPr>
      </p:pic>
      <p:pic>
        <p:nvPicPr>
          <p:cNvPr id="5" name="Рисунок 4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484784"/>
            <a:ext cx="3923928" cy="2009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0851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38610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Содержимое 3" descr="user_p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3312368" cy="2616667"/>
          </a:xfrm>
        </p:spPr>
      </p:pic>
      <p:pic>
        <p:nvPicPr>
          <p:cNvPr id="5" name="Рисунок 4" descr="article_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2132856"/>
            <a:ext cx="4485704" cy="2615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пользователя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501317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записи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</TotalTime>
  <Words>127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Городская</vt:lpstr>
      <vt:lpstr>Сайт со статьями</vt:lpstr>
      <vt:lpstr>Основная идея</vt:lpstr>
      <vt:lpstr>Возможности</vt:lpstr>
      <vt:lpstr>Структура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Иван</dc:creator>
  <cp:lastModifiedBy>Иван</cp:lastModifiedBy>
  <cp:revision>9</cp:revision>
  <dcterms:created xsi:type="dcterms:W3CDTF">2021-04-22T13:18:44Z</dcterms:created>
  <dcterms:modified xsi:type="dcterms:W3CDTF">2021-04-22T14:55:12Z</dcterms:modified>
</cp:coreProperties>
</file>