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0D65A-F7E8-4132-9612-31E5215A4086}" v="3106" dt="2021-01-13T17:40:2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8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7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1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0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4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5516" y="249044"/>
            <a:ext cx="6084317" cy="820557"/>
          </a:xfrm>
        </p:spPr>
        <p:txBody>
          <a:bodyPr/>
          <a:lstStyle/>
          <a:p>
            <a:r>
              <a:rPr lang="ru-RU" sz="4000" dirty="0"/>
              <a:t>Игра "Морской бой"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72321" y="6096940"/>
            <a:ext cx="2971268" cy="3874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Косенок Иван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DF500-DA35-4AF2-B08A-19306BE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35" y="90303"/>
            <a:ext cx="5120797" cy="787213"/>
          </a:xfrm>
        </p:spPr>
        <p:txBody>
          <a:bodyPr/>
          <a:lstStyle/>
          <a:p>
            <a:r>
              <a:rPr lang="ru-RU" sz="4000" dirty="0"/>
              <a:t>Общая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A5AF9-5F9B-4BF9-9370-83E1514B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Написание игры "Морской бой" с шестиугольными клетками с возможностью игры против компьютера или другого человека на том же устройстве</a:t>
            </a:r>
          </a:p>
        </p:txBody>
      </p:sp>
    </p:spTree>
    <p:extLst>
      <p:ext uri="{BB962C8B-B14F-4D97-AF65-F5344CB8AC3E}">
        <p14:creationId xmlns:p14="http://schemas.microsoft.com/office/powerpoint/2010/main" val="29568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99670-6D2E-414E-A3F9-9E4CF18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ru-RU" sz="3200" dirty="0"/>
              <a:t>Функционал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BF916B6A-4A1E-4A48-8BC8-1E4776E03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C5D755C-6A9E-4780-8524-22F98BAC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8AC099B-3614-4184-BF57-F5447D15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C7C79-BACF-44A1-8ACF-5AE13331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dirty="0"/>
              <a:t>Возможность играть против компьютера или другого человека</a:t>
            </a:r>
          </a:p>
          <a:p>
            <a:pPr>
              <a:buClr>
                <a:srgbClr val="8AD0D6"/>
              </a:buClr>
            </a:pPr>
            <a:r>
              <a:rPr lang="ru-RU" sz="1600" dirty="0"/>
              <a:t>Возможность предварительной расстановки кораблей на поле, в том числе с использованием функции произвольной расстановки</a:t>
            </a:r>
          </a:p>
        </p:txBody>
      </p:sp>
      <p:pic>
        <p:nvPicPr>
          <p:cNvPr id="6" name="Рисунок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06F4EA2-33DE-44FC-ADA6-18E1FC21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29" y="983165"/>
            <a:ext cx="3775088" cy="2653138"/>
          </a:xfrm>
          <a:prstGeom prst="rect">
            <a:avLst/>
          </a:prstGeom>
          <a:effectLst/>
        </p:spPr>
      </p:pic>
      <p:pic>
        <p:nvPicPr>
          <p:cNvPr id="7" name="Рисунок 7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1DEBC22-44D4-4716-A63E-3FE3E031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156" y="983165"/>
            <a:ext cx="3756502" cy="2653138"/>
          </a:xfrm>
          <a:prstGeom prst="rect">
            <a:avLst/>
          </a:prstGeom>
          <a:effectLst/>
        </p:spPr>
      </p:pic>
      <p:pic>
        <p:nvPicPr>
          <p:cNvPr id="5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BF3EFD4-2380-441C-A49C-04917D67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030" y="3831296"/>
            <a:ext cx="3775087" cy="2597382"/>
          </a:xfrm>
          <a:prstGeom prst="rect">
            <a:avLst/>
          </a:prstGeom>
          <a:effectLst/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444310-511B-4652-A7DB-7ECFCED88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885" y="3831296"/>
            <a:ext cx="3749043" cy="25973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973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8532A-B38F-4734-90FF-D029117D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53EC9-C5C8-4FA6-89A4-D787DD90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Язык </a:t>
            </a:r>
            <a:r>
              <a:rPr lang="ru-RU" dirty="0" err="1"/>
              <a:t>Python</a:t>
            </a:r>
            <a:r>
              <a:rPr lang="ru-RU" dirty="0"/>
              <a:t> + библиотеки: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Pygame</a:t>
            </a:r>
            <a:r>
              <a:rPr lang="ru-RU" dirty="0"/>
              <a:t>: оконный интерфейс</a:t>
            </a:r>
          </a:p>
          <a:p>
            <a:pPr>
              <a:buClr>
                <a:srgbClr val="8AD0D6"/>
              </a:buClr>
            </a:pPr>
            <a:r>
              <a:rPr lang="ru-RU" dirty="0"/>
              <a:t>ПО:</a:t>
            </a:r>
          </a:p>
          <a:p>
            <a:pPr lvl="1">
              <a:buClr>
                <a:srgbClr val="8AD0D6"/>
              </a:buClr>
            </a:pPr>
            <a:r>
              <a:rPr lang="ru-RU" dirty="0"/>
              <a:t>Среда разработки </a:t>
            </a:r>
            <a:r>
              <a:rPr lang="ru-RU" dirty="0" err="1"/>
              <a:t>PyCharm</a:t>
            </a:r>
            <a:r>
              <a:rPr lang="ru-RU" dirty="0"/>
              <a:t>: написание и тестирование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63683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493CA-DEFB-41C5-A9D1-DC9A18DD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Архитектурное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F5CAF-88D7-4D0A-82EE-C62F105E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Game</a:t>
            </a:r>
            <a:r>
              <a:rPr lang="ru-RU" dirty="0"/>
              <a:t> - основной класс игры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MainMenuScreen</a:t>
            </a:r>
            <a:r>
              <a:rPr lang="ru-RU" dirty="0"/>
              <a:t> - главное меню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ShipPlacementScreen</a:t>
            </a:r>
            <a:r>
              <a:rPr lang="ru-RU" dirty="0"/>
              <a:t> - экран расстановки кораблей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BattleScreen</a:t>
            </a:r>
            <a:r>
              <a:rPr lang="ru-RU" dirty="0"/>
              <a:t> - родительский класс игрового экрана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MultiPlayerBattleScreen</a:t>
            </a:r>
            <a:r>
              <a:rPr lang="ru-RU" dirty="0"/>
              <a:t> - экран игры против другого человека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SinglePlayerBattleScreen</a:t>
            </a:r>
            <a:r>
              <a:rPr lang="ru-RU" dirty="0"/>
              <a:t> - экран игры против компьютера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AIPlayer</a:t>
            </a:r>
            <a:r>
              <a:rPr lang="ru-RU" dirty="0"/>
              <a:t> - отвечает за выбор клетки, по которой будет стрелять компьютер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BackgroundImage</a:t>
            </a:r>
            <a:r>
              <a:rPr lang="ru-RU" dirty="0"/>
              <a:t> - спрайт фоновой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639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F33ED-86E1-4945-8BF8-013E2494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ea typeface="+mj-lt"/>
                <a:cs typeface="+mj-lt"/>
              </a:rPr>
              <a:t>Архитектурное устройство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06066-F1F1-4D51-9226-23D7C4DC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 err="1"/>
              <a:t>PlayerCursor</a:t>
            </a:r>
            <a:r>
              <a:rPr lang="ru-RU" dirty="0"/>
              <a:t> - предназначен для отслеживания взаимодействия курсора и объектов с масками (клеток и кораблей)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HexTile</a:t>
            </a:r>
            <a:r>
              <a:rPr lang="ru-RU" dirty="0"/>
              <a:t> - клетка игрового поля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HexField</a:t>
            </a:r>
            <a:r>
              <a:rPr lang="ru-RU" dirty="0"/>
              <a:t> - игровое поле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Ship</a:t>
            </a:r>
            <a:r>
              <a:rPr lang="ru-RU" dirty="0"/>
              <a:t> - родительский класс корабля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PatrolBoat</a:t>
            </a:r>
            <a:r>
              <a:rPr lang="ru-RU" dirty="0"/>
              <a:t>, </a:t>
            </a:r>
            <a:r>
              <a:rPr lang="ru-RU" dirty="0" err="1"/>
              <a:t>Destroyer</a:t>
            </a:r>
            <a:r>
              <a:rPr lang="ru-RU" dirty="0"/>
              <a:t>, </a:t>
            </a:r>
            <a:r>
              <a:rPr lang="ru-RU" dirty="0" err="1"/>
              <a:t>Submarine</a:t>
            </a:r>
            <a:r>
              <a:rPr lang="ru-RU" dirty="0"/>
              <a:t>, </a:t>
            </a:r>
            <a:r>
              <a:rPr lang="ru-RU" dirty="0" err="1"/>
              <a:t>Cruiser</a:t>
            </a:r>
            <a:r>
              <a:rPr lang="ru-RU" dirty="0"/>
              <a:t>, </a:t>
            </a:r>
            <a:r>
              <a:rPr lang="ru-RU" dirty="0" err="1"/>
              <a:t>Battleship</a:t>
            </a:r>
            <a:r>
              <a:rPr lang="ru-RU" dirty="0"/>
              <a:t>, </a:t>
            </a:r>
            <a:r>
              <a:rPr lang="ru-RU" dirty="0" err="1"/>
              <a:t>Carrier</a:t>
            </a:r>
            <a:endParaRPr lang="ru-RU"/>
          </a:p>
          <a:p>
            <a:pPr>
              <a:buClr>
                <a:srgbClr val="8AD0D6"/>
              </a:buClr>
            </a:pPr>
            <a:r>
              <a:rPr lang="ru-RU" dirty="0" err="1"/>
              <a:t>Fleet</a:t>
            </a:r>
            <a:r>
              <a:rPr lang="ru-RU" dirty="0"/>
              <a:t> - группа кораблей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InterfaceLabel</a:t>
            </a:r>
            <a:r>
              <a:rPr lang="ru-RU" dirty="0"/>
              <a:t> - текстовая метка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InterfaceButton</a:t>
            </a:r>
            <a:r>
              <a:rPr lang="ru-RU" dirty="0"/>
              <a:t> - кнопка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SpawnShipButton</a:t>
            </a:r>
            <a:r>
              <a:rPr lang="ru-RU" dirty="0"/>
              <a:t> - кнопка, выдающая корабль при нажатии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SpawnShipButtonGroup</a:t>
            </a:r>
            <a:r>
              <a:rPr lang="ru-RU" dirty="0"/>
              <a:t> - группа </a:t>
            </a:r>
            <a:r>
              <a:rPr lang="ru-RU" dirty="0" err="1">
                <a:ea typeface="+mj-lt"/>
                <a:cs typeface="+mj-lt"/>
              </a:rPr>
              <a:t>SpawnShipButton</a:t>
            </a:r>
            <a:endParaRPr lang="ru-RU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97CE5-4651-48C9-9D2A-5E26A51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Архитектурное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7CF89-869B-49C3-AA1E-68C1854D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/>
              <a:t>Effect</a:t>
            </a:r>
            <a:r>
              <a:rPr lang="ru-RU" dirty="0"/>
              <a:t> - родительский класс для эффектов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HittingShipExplosion</a:t>
            </a:r>
            <a:r>
              <a:rPr lang="ru-RU" dirty="0"/>
              <a:t> - взрыв при попадании в корабль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MissExplosion</a:t>
            </a:r>
            <a:r>
              <a:rPr lang="ru-RU" dirty="0"/>
              <a:t> - взрыв при промахе</a:t>
            </a:r>
          </a:p>
          <a:p>
            <a:pPr lvl="1">
              <a:buClr>
                <a:srgbClr val="8AD0D6"/>
              </a:buClr>
            </a:pPr>
            <a:r>
              <a:rPr lang="ru-RU" dirty="0" err="1"/>
              <a:t>HittingShipFire</a:t>
            </a:r>
            <a:r>
              <a:rPr lang="ru-RU" dirty="0"/>
              <a:t> - огонь на клетке с повреждённым кораблём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ExplosionGroup</a:t>
            </a:r>
            <a:r>
              <a:rPr lang="ru-RU" dirty="0"/>
              <a:t> - группа взрывов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FireGroup</a:t>
            </a:r>
            <a:r>
              <a:rPr lang="ru-RU" dirty="0"/>
              <a:t> - группа огней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load_image</a:t>
            </a:r>
            <a:r>
              <a:rPr lang="ru-RU" dirty="0"/>
              <a:t> - функция загрузки изображения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rotate</a:t>
            </a:r>
            <a:r>
              <a:rPr lang="ru-RU" dirty="0"/>
              <a:t> - функция поворота изображения относительно выбранной точки</a:t>
            </a:r>
          </a:p>
          <a:p>
            <a:pPr>
              <a:buClr>
                <a:srgbClr val="8AD0D6"/>
              </a:buClr>
            </a:pPr>
            <a:r>
              <a:rPr lang="ru-RU" dirty="0" err="1"/>
              <a:t>random_placement</a:t>
            </a:r>
            <a:r>
              <a:rPr lang="ru-RU" dirty="0"/>
              <a:t> - функция произвольного размещения кораблей на поле</a:t>
            </a: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545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Игра "Морской бой"</vt:lpstr>
      <vt:lpstr>Общая идея</vt:lpstr>
      <vt:lpstr>Функционал</vt:lpstr>
      <vt:lpstr>Использованные технологии</vt:lpstr>
      <vt:lpstr>Архитектурное устройство</vt:lpstr>
      <vt:lpstr>Архитектурное устройство </vt:lpstr>
      <vt:lpstr>Архитектурное устройство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238</cp:revision>
  <dcterms:created xsi:type="dcterms:W3CDTF">2021-01-13T16:53:04Z</dcterms:created>
  <dcterms:modified xsi:type="dcterms:W3CDTF">2021-01-13T17:41:31Z</dcterms:modified>
</cp:coreProperties>
</file>