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04A355-0AF9-4D64-A615-B46D1CFF5839}" v="491" dt="2022-09-25T13:24:13.137"/>
    <p1510:client id="{7E033B4B-B10B-4A02-B070-7D4D294DE9B7}" v="405" dt="2022-09-24T20:58:05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70808"/>
            <a:ext cx="9144000" cy="2387600"/>
          </a:xfrm>
        </p:spPr>
        <p:txBody>
          <a:bodyPr/>
          <a:lstStyle/>
          <a:p>
            <a:r>
              <a:rPr lang="ru-RU" dirty="0">
                <a:cs typeface="Calibri Light"/>
              </a:rPr>
              <a:t>Finance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12226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Приложение для учета финансов (серверная часть)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0CD33-3D4C-65A0-BEFA-60B81446AE63}"/>
              </a:ext>
            </a:extLst>
          </p:cNvPr>
          <p:cNvSpPr txBox="1"/>
          <p:nvPr/>
        </p:nvSpPr>
        <p:spPr>
          <a:xfrm>
            <a:off x="7927623" y="4738511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Студенты</a:t>
            </a:r>
            <a:r>
              <a:rPr lang="en-US" dirty="0">
                <a:cs typeface="Calibri"/>
              </a:rPr>
              <a:t>:</a:t>
            </a:r>
          </a:p>
          <a:p>
            <a:pPr algn="r"/>
            <a:r>
              <a:rPr lang="en-US" dirty="0" err="1">
                <a:cs typeface="Calibri"/>
              </a:rPr>
              <a:t>Тарлыков</a:t>
            </a:r>
            <a:r>
              <a:rPr lang="en-US" dirty="0">
                <a:cs typeface="Calibri"/>
              </a:rPr>
              <a:t> А. В.</a:t>
            </a:r>
          </a:p>
          <a:p>
            <a:pPr algn="r"/>
            <a:r>
              <a:rPr lang="en-US" dirty="0" err="1">
                <a:cs typeface="Calibri"/>
              </a:rPr>
              <a:t>Кошелев</a:t>
            </a:r>
            <a:r>
              <a:rPr lang="en-US" dirty="0">
                <a:cs typeface="Calibri"/>
              </a:rPr>
              <a:t> Н. М.</a:t>
            </a:r>
          </a:p>
          <a:p>
            <a:r>
              <a:rPr lang="en-US" dirty="0" err="1">
                <a:cs typeface="Calibri"/>
              </a:rPr>
              <a:t>Руководитель</a:t>
            </a:r>
            <a:r>
              <a:rPr lang="en-US" dirty="0">
                <a:cs typeface="Calibri"/>
              </a:rPr>
              <a:t>:</a:t>
            </a:r>
          </a:p>
          <a:p>
            <a:pPr algn="r"/>
            <a:r>
              <a:rPr lang="en-US" dirty="0" err="1">
                <a:cs typeface="Calibri"/>
              </a:rPr>
              <a:t>Тарасов</a:t>
            </a:r>
            <a:r>
              <a:rPr lang="en-US" dirty="0">
                <a:cs typeface="Calibri"/>
              </a:rPr>
              <a:t> В. С.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F9FBF-B989-037E-3C55-ACD6220B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58F105-91BE-9150-2937-88C2EAB75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В ходе данной работы была разработана серверная часть приложения для учета финансов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204AEE-A9E3-A541-9762-506DFDAB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06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8553A-D648-0619-2CE2-D82CA807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 panose="020F0302020204030204"/>
              </a:rPr>
              <a:t>О команде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8EAFEB-CE99-6F70-C534-681C4CB17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b="1" dirty="0">
                <a:cs typeface="Calibri" panose="020F0502020204030204"/>
              </a:rPr>
              <a:t>Кошелев Н. М.</a:t>
            </a:r>
            <a:r>
              <a:rPr lang="ru-RU" dirty="0">
                <a:cs typeface="Calibri" panose="020F0502020204030204"/>
              </a:rPr>
              <a:t> </a:t>
            </a:r>
            <a:endParaRPr lang="ru-RU">
              <a:cs typeface="Calibri" panose="020F0502020204030204"/>
            </a:endParaRPr>
          </a:p>
          <a:p>
            <a:pPr marL="457200" indent="-457200"/>
            <a:r>
              <a:rPr lang="ru-RU" dirty="0" err="1">
                <a:cs typeface="Calibri" panose="020F0502020204030204"/>
              </a:rPr>
              <a:t>Backend</a:t>
            </a:r>
            <a:endParaRPr lang="ru-RU" dirty="0">
              <a:cs typeface="Calibri"/>
            </a:endParaRPr>
          </a:p>
          <a:p>
            <a:pPr marL="457200" indent="-457200"/>
            <a:r>
              <a:rPr lang="ru-RU" dirty="0">
                <a:cs typeface="Calibri"/>
              </a:rPr>
              <a:t>Проектирование базы данных</a:t>
            </a:r>
          </a:p>
          <a:p>
            <a:pPr marL="457200" indent="-457200"/>
            <a:r>
              <a:rPr lang="ru-RU" dirty="0">
                <a:cs typeface="Calibri"/>
              </a:rPr>
              <a:t>Описание API</a:t>
            </a:r>
          </a:p>
          <a:p>
            <a:pPr marL="0" indent="0">
              <a:buNone/>
            </a:pPr>
            <a:r>
              <a:rPr lang="ru-RU" b="1" dirty="0" err="1">
                <a:cs typeface="Calibri" panose="020F0502020204030204"/>
              </a:rPr>
              <a:t>Тарлыков</a:t>
            </a:r>
            <a:r>
              <a:rPr lang="ru-RU" b="1" dirty="0">
                <a:cs typeface="Calibri" panose="020F0502020204030204"/>
              </a:rPr>
              <a:t> А. В.</a:t>
            </a:r>
          </a:p>
          <a:p>
            <a:pPr marL="457200" indent="-457200"/>
            <a:r>
              <a:rPr lang="ru-RU" dirty="0" err="1">
                <a:ea typeface="+mn-lt"/>
                <a:cs typeface="+mn-lt"/>
              </a:rPr>
              <a:t>Backend</a:t>
            </a:r>
            <a:endParaRPr lang="ru-RU" dirty="0" err="1">
              <a:cs typeface="Calibri" panose="020F0502020204030204"/>
            </a:endParaRPr>
          </a:p>
          <a:p>
            <a:pPr marL="457200" indent="-457200"/>
            <a:r>
              <a:rPr lang="ru-RU" dirty="0">
                <a:cs typeface="Calibri" panose="020F0502020204030204"/>
              </a:rPr>
              <a:t>Постановка задачи</a:t>
            </a:r>
          </a:p>
          <a:p>
            <a:pPr marL="457200" indent="-457200"/>
            <a:r>
              <a:rPr lang="ru-RU" dirty="0">
                <a:cs typeface="Calibri" panose="020F0502020204030204"/>
              </a:rPr>
              <a:t>Написание документации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0EBE33-B019-0F9F-FAD0-C143F697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99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07FE50-5835-D6C7-545E-8E3B17CC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Анализ предметной области</a:t>
            </a:r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41F57762-9FEC-EB01-9FB5-00C0FB9F5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99" y="3268086"/>
            <a:ext cx="3797536" cy="2550583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EAAAC64-6055-33F0-8E0F-6AAD7F5C0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28" r="3" b="3"/>
          <a:stretch/>
        </p:blipFill>
        <p:spPr>
          <a:xfrm>
            <a:off x="4193386" y="3270502"/>
            <a:ext cx="3797536" cy="2545751"/>
          </a:xfrm>
          <a:prstGeom prst="rect">
            <a:avLst/>
          </a:prstGeo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9516CBC-E4EB-661A-6507-CA51ACBD2B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8" r="3" b="3"/>
          <a:stretch/>
        </p:blipFill>
        <p:spPr>
          <a:xfrm>
            <a:off x="8192673" y="3270502"/>
            <a:ext cx="3797536" cy="254575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76FAB1-1A12-2E81-4ECF-BB872CD0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03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6BDFB-ADDD-A961-27CD-DA155C5C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Основной функционал приложения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549D04-4CC6-AF93-92F5-B6FC4CAD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1. Регистрация и аутентификация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2. Создание и удаление счетов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3. Возможность добавления транзакций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4. Вывод статистики по доходам и расходам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5. Добавление своих категорий доходов и расходов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60DBD7-544C-940A-BD8B-309632AE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30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CD3FC-7450-A961-D2B9-993BEDCA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E1F46A-3F72-15C2-1ECB-CEE6E4A8C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1. Проектирование базы данных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2. Разработка серверной части приложения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3. Описание API в </a:t>
            </a:r>
            <a:r>
              <a:rPr lang="ru-RU" dirty="0" err="1">
                <a:cs typeface="Calibri" panose="020F0502020204030204"/>
              </a:rPr>
              <a:t>Swagger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4. Написание документации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505954-983E-D604-9A9E-3FB7F6AF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02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D2868-AE48-0AD4-2B5F-AD6FF9A0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3"/>
            <a:ext cx="10515600" cy="930451"/>
          </a:xfrm>
        </p:spPr>
        <p:txBody>
          <a:bodyPr/>
          <a:lstStyle/>
          <a:p>
            <a:pPr algn="ctr"/>
            <a:r>
              <a:rPr lang="ru-RU" dirty="0">
                <a:cs typeface="Calibri Light"/>
              </a:rPr>
              <a:t>Структура базы данных</a:t>
            </a:r>
          </a:p>
        </p:txBody>
      </p:sp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69CD513B-571B-BD9E-EF65-6A70C63AF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034" y="823738"/>
            <a:ext cx="9104040" cy="5748336"/>
          </a:xfr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3A496C-EACA-12E7-ABBA-8C7C2402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66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4C0F8-C9F7-8A99-6CE0-7A90057DF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Средства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0A4F3-E2F3-45BA-00FB-B797069C4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СУБД: </a:t>
            </a:r>
            <a:endParaRPr lang="ru-RU" dirty="0"/>
          </a:p>
          <a:p>
            <a:pPr marL="457200" indent="-457200"/>
            <a:r>
              <a:rPr lang="ru-RU" dirty="0" err="1">
                <a:ea typeface="+mn-lt"/>
                <a:cs typeface="+mn-lt"/>
              </a:rPr>
              <a:t>PostgreSQL</a:t>
            </a:r>
            <a:endParaRPr lang="ru-RU" dirty="0" err="1">
              <a:cs typeface="Calibri" panose="020F0502020204030204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  <a:p>
            <a:pPr marL="0" indent="0">
              <a:buNone/>
            </a:pPr>
            <a:r>
              <a:rPr lang="ru-RU" dirty="0">
                <a:cs typeface="Calibri"/>
              </a:rPr>
              <a:t>Сервер:</a:t>
            </a:r>
          </a:p>
          <a:p>
            <a:pPr marL="457200" indent="-457200"/>
            <a:r>
              <a:rPr lang="ru-RU" dirty="0">
                <a:cs typeface="Calibri"/>
              </a:rPr>
              <a:t>Java 17</a:t>
            </a:r>
          </a:p>
          <a:p>
            <a:pPr marL="457200" indent="-457200"/>
            <a:r>
              <a:rPr lang="ru-RU" dirty="0">
                <a:cs typeface="Calibri"/>
              </a:rPr>
              <a:t>Spring Boot Framework</a:t>
            </a:r>
          </a:p>
          <a:p>
            <a:pPr marL="457200" indent="-457200"/>
            <a:r>
              <a:rPr lang="ru-RU" dirty="0" err="1">
                <a:cs typeface="Calibri"/>
              </a:rPr>
              <a:t>MyBatis</a:t>
            </a:r>
          </a:p>
          <a:p>
            <a:pPr marL="457200" indent="-457200"/>
            <a:r>
              <a:rPr lang="ru-RU" dirty="0" err="1">
                <a:cs typeface="Calibri"/>
              </a:rPr>
              <a:t>LiquiBase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07BC60-3B33-292A-3BB0-BE221C0C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87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E73E9-F446-EB6C-E6EE-9C0FB857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Сценарий использования</a:t>
            </a:r>
          </a:p>
        </p:txBody>
      </p:sp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C3A848D3-2F50-5E8D-E523-5E4921808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2CC5FA-7B18-1EDB-EFC9-DC6011A5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83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1BD9EA-F5E5-508B-4BBA-D7E54DE6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ea typeface="+mj-lt"/>
                <a:cs typeface="+mj-lt"/>
              </a:rPr>
              <a:t>Сценарий использования</a:t>
            </a:r>
            <a:endParaRPr lang="ru-RU" dirty="0">
              <a:cs typeface="Calibri Light" panose="020F0302020204030204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B42DD13D-AA1D-F42B-1A4B-B25A953C0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637881-6F93-7D83-749A-C4B3FCEC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3441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Finance</vt:lpstr>
      <vt:lpstr>О команде</vt:lpstr>
      <vt:lpstr>Анализ предметной области</vt:lpstr>
      <vt:lpstr>Основной функционал приложения</vt:lpstr>
      <vt:lpstr>Постановка задачи</vt:lpstr>
      <vt:lpstr>Структура базы данных</vt:lpstr>
      <vt:lpstr>Средства реализации</vt:lpstr>
      <vt:lpstr>Сценарий использования</vt:lpstr>
      <vt:lpstr>Сценарий использования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239</cp:revision>
  <dcterms:created xsi:type="dcterms:W3CDTF">2022-09-24T19:29:53Z</dcterms:created>
  <dcterms:modified xsi:type="dcterms:W3CDTF">2022-10-20T17:22:11Z</dcterms:modified>
</cp:coreProperties>
</file>