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60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6" autoAdjust="0"/>
    <p:restoredTop sz="94660"/>
  </p:normalViewPr>
  <p:slideViewPr>
    <p:cSldViewPr>
      <p:cViewPr varScale="1">
        <p:scale>
          <a:sx n="74" d="100"/>
          <a:sy n="74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Интернет-магазин  «</a:t>
            </a:r>
            <a:r>
              <a:rPr lang="en-US" dirty="0" err="1"/>
              <a:t>Lavrentiy</a:t>
            </a:r>
            <a:r>
              <a:rPr lang="ru-RU" dirty="0"/>
              <a:t>»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2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Данный сайт не практичен для использования потребителем. Он не предназначен для  быстрого заказа продукта. </a:t>
            </a:r>
            <a:r>
              <a:rPr lang="ru-RU" dirty="0"/>
              <a:t>Каталог товаров не имеет полного описания о продукте, его отзывов  и т.д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601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Продукт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</a:t>
            </a:r>
            <a:r>
              <a:rPr lang="ru-RU" dirty="0" smtClean="0"/>
              <a:t>Удобный </a:t>
            </a:r>
            <a:r>
              <a:rPr lang="ru-RU" dirty="0"/>
              <a:t>интерфейс, который </a:t>
            </a:r>
            <a:r>
              <a:rPr lang="ru-RU" dirty="0" smtClean="0"/>
              <a:t>позволяет </a:t>
            </a:r>
            <a:r>
              <a:rPr lang="ru-RU" dirty="0"/>
              <a:t>делать заказ в один клик. </a:t>
            </a:r>
            <a:br>
              <a:rPr lang="ru-RU" dirty="0"/>
            </a:br>
            <a:r>
              <a:rPr lang="ru-RU" dirty="0" smtClean="0"/>
              <a:t>2)Есть строка поиска</a:t>
            </a:r>
            <a:r>
              <a:rPr lang="ru-RU" dirty="0"/>
              <a:t>, что </a:t>
            </a:r>
            <a:r>
              <a:rPr lang="ru-RU" dirty="0" smtClean="0"/>
              <a:t>позволяет пользователям </a:t>
            </a:r>
            <a:r>
              <a:rPr lang="ru-RU" dirty="0"/>
              <a:t>без проблем и быстро находить необходимую для них информацию на </a:t>
            </a:r>
            <a:r>
              <a:rPr lang="ru-RU" dirty="0" smtClean="0"/>
              <a:t>сайте.                              </a:t>
            </a:r>
            <a:r>
              <a:rPr lang="ru-RU" dirty="0" smtClean="0"/>
              <a:t>3</a:t>
            </a:r>
            <a:r>
              <a:rPr lang="ru-RU" dirty="0"/>
              <a:t>) Раздел "Похожие товары« для каждого </a:t>
            </a:r>
            <a:r>
              <a:rPr lang="ru-RU" dirty="0" smtClean="0"/>
              <a:t>           продукта                                                     4) </a:t>
            </a:r>
            <a:r>
              <a:rPr lang="ru-RU" dirty="0"/>
              <a:t>Раздел «Отзывы» позволит покупателям дополнительно оценить продукт с точки зрения других покупателей.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8046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Пользователи интернета, которые хотят приобрести кожаные изделия ручной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555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Фролова Екатерина – руководитель проекта (опыт работы </a:t>
            </a:r>
            <a:r>
              <a:rPr lang="en-US" dirty="0" smtClean="0"/>
              <a:t>web-</a:t>
            </a:r>
            <a:r>
              <a:rPr lang="ru-RU" dirty="0" smtClean="0"/>
              <a:t>разработчиком 1 год)</a:t>
            </a:r>
          </a:p>
          <a:p>
            <a:r>
              <a:rPr lang="ru-RU" dirty="0" smtClean="0"/>
              <a:t>Пуртова Анастасия – главный разработчик( опыт работы </a:t>
            </a:r>
            <a:r>
              <a:rPr lang="en-US" dirty="0" smtClean="0"/>
              <a:t>backend-</a:t>
            </a:r>
            <a:r>
              <a:rPr lang="ru-RU" dirty="0" smtClean="0"/>
              <a:t>разработчиком 1 год)</a:t>
            </a:r>
          </a:p>
          <a:p>
            <a:r>
              <a:rPr lang="ru-RU" dirty="0" smtClean="0"/>
              <a:t>Баженова Дарья – менеджер по </a:t>
            </a:r>
            <a:r>
              <a:rPr lang="en-US" dirty="0" smtClean="0"/>
              <a:t>SEO-</a:t>
            </a:r>
            <a:r>
              <a:rPr lang="ru-RU" dirty="0" smtClean="0"/>
              <a:t>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4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200</TotalTime>
  <Words>98</Words>
  <Application>Microsoft Office PowerPoint</Application>
  <PresentationFormat>Экран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Изящная</vt:lpstr>
      <vt:lpstr>Интернет-магазин  «Lavrentiy» </vt:lpstr>
      <vt:lpstr>ОПИСАНИЕ ПРОБЛЕМЫ</vt:lpstr>
      <vt:lpstr>Продукт проекта</vt:lpstr>
      <vt:lpstr>Целевая аудитория</vt:lpstr>
      <vt:lpstr>Команда проекта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Интернет-магазин  «Lavrentiy» </dc:title>
  <dc:creator>Admin</dc:creator>
  <cp:lastModifiedBy>r</cp:lastModifiedBy>
  <cp:revision>8</cp:revision>
  <dcterms:created xsi:type="dcterms:W3CDTF">2018-10-03T07:22:56Z</dcterms:created>
  <dcterms:modified xsi:type="dcterms:W3CDTF">2018-10-31T06:23:57Z</dcterms:modified>
</cp:coreProperties>
</file>