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349"/>
    <a:srgbClr val="D14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46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7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9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92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61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8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1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9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875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04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Watch_iGIS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7904" y="5085184"/>
            <a:ext cx="5144616" cy="1080120"/>
          </a:xfrm>
        </p:spPr>
        <p:txBody>
          <a:bodyPr/>
          <a:lstStyle/>
          <a:p>
            <a:r>
              <a:rPr lang="ru-RU" dirty="0" smtClean="0"/>
              <a:t>Создатели: </a:t>
            </a:r>
            <a:r>
              <a:rPr lang="ru-RU" dirty="0" err="1" smtClean="0"/>
              <a:t>Пушин</a:t>
            </a:r>
            <a:r>
              <a:rPr lang="ru-RU" dirty="0" smtClean="0"/>
              <a:t> А.А. Ситников Р.А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07704" y="1628800"/>
            <a:ext cx="5832648" cy="4686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Проблемы с нынешними приложениями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Просмотр только на телефоне или компьютере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Отсутствие функции </a:t>
            </a:r>
            <a:r>
              <a:rPr lang="en-US" dirty="0" smtClean="0"/>
              <a:t>hands-free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Отсутствие </a:t>
            </a:r>
            <a:r>
              <a:rPr lang="ru-RU" dirty="0" err="1" smtClean="0"/>
              <a:t>виджета</a:t>
            </a:r>
            <a:r>
              <a:rPr lang="ru-RU" dirty="0" smtClean="0"/>
              <a:t> для быстрого просмотра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2492896"/>
            <a:ext cx="8503920" cy="457200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Проблемы, описанные </a:t>
            </a:r>
            <a:r>
              <a:rPr lang="ru-RU" dirty="0" smtClean="0"/>
              <a:t>в</a:t>
            </a:r>
            <a:r>
              <a:rPr lang="ru-RU" dirty="0" smtClean="0"/>
              <a:t>ыше</a:t>
            </a:r>
            <a:r>
              <a:rPr lang="ru-RU" dirty="0" smtClean="0"/>
              <a:t>, </a:t>
            </a:r>
            <a:r>
              <a:rPr lang="ru-RU" dirty="0" smtClean="0"/>
              <a:t>решаются </a:t>
            </a:r>
            <a:r>
              <a:rPr lang="ru-RU" dirty="0" smtClean="0"/>
              <a:t>приложением для смарт часов. </a:t>
            </a:r>
            <a:r>
              <a:rPr lang="ru-RU" dirty="0" smtClean="0"/>
              <a:t>Такой функционал и предоставляет </a:t>
            </a:r>
            <a:r>
              <a:rPr lang="en-US" dirty="0" smtClean="0"/>
              <a:t>Watch</a:t>
            </a:r>
            <a:r>
              <a:rPr lang="ru-RU" dirty="0" smtClean="0"/>
              <a:t>_</a:t>
            </a:r>
            <a:r>
              <a:rPr lang="en-US" dirty="0" err="1" smtClean="0"/>
              <a:t>iGIS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07504" y="2492896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ru-RU" sz="2700" dirty="0" smtClean="0"/>
              <a:t>Целевая аудитория нашего проекта люди которые ценят свое время и рассчитывают все до секунды.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534400" cy="758952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solidFill>
                  <a:srgbClr val="D16349"/>
                </a:solidFill>
              </a:rPr>
              <a:t>Спасибо </a:t>
            </a:r>
            <a:r>
              <a:rPr lang="ru-RU" sz="4800" dirty="0" smtClean="0">
                <a:solidFill>
                  <a:srgbClr val="D16349"/>
                </a:solidFill>
              </a:rPr>
              <a:t>за просмотр.</a:t>
            </a:r>
            <a:endParaRPr lang="ru-RU" sz="4800" dirty="0">
              <a:solidFill>
                <a:srgbClr val="D1634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55</TotalTime>
  <Words>18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Franklin Gothic Book</vt:lpstr>
      <vt:lpstr>Wingdings 2</vt:lpstr>
      <vt:lpstr>Crop</vt:lpstr>
      <vt:lpstr>Watch_iGIS</vt:lpstr>
      <vt:lpstr>Описание проблемы</vt:lpstr>
      <vt:lpstr>Решение проблемы</vt:lpstr>
      <vt:lpstr>Целевая аудитория</vt:lpstr>
      <vt:lpstr>Спасибо за просмотр.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ScheduList</dc:title>
  <dc:creator>root</dc:creator>
  <cp:lastModifiedBy>Роман Ситников</cp:lastModifiedBy>
  <cp:revision>9</cp:revision>
  <dcterms:created xsi:type="dcterms:W3CDTF">2018-10-03T07:03:10Z</dcterms:created>
  <dcterms:modified xsi:type="dcterms:W3CDTF">2018-10-23T14:02:50Z</dcterms:modified>
</cp:coreProperties>
</file>