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4821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3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0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90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92406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6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700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48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D677B8-4E1B-418F-801A-1F52F86AD13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613625-740D-4113-A9DB-46BE6F6DD5C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30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Web-settlements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1819" y="3602038"/>
            <a:ext cx="11249890" cy="1655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Web-</a:t>
            </a:r>
            <a:r>
              <a:rPr lang="ru-RU" sz="2000" dirty="0" smtClean="0"/>
              <a:t>сервис для взаиморасчетов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pPr algn="l"/>
            <a:r>
              <a:rPr lang="ru-RU" sz="1400" b="1" dirty="0" smtClean="0"/>
              <a:t>											</a:t>
            </a:r>
          </a:p>
          <a:p>
            <a:pPr algn="l"/>
            <a:r>
              <a:rPr lang="ru-RU" sz="1400" b="1" dirty="0" smtClean="0"/>
              <a:t>Команда </a:t>
            </a:r>
            <a:r>
              <a:rPr lang="ru-RU" sz="1400" b="1" dirty="0"/>
              <a:t>проекта: </a:t>
            </a:r>
            <a:r>
              <a:rPr lang="ru-RU" sz="1400" b="1" dirty="0" err="1"/>
              <a:t>Тубылов</a:t>
            </a:r>
            <a:r>
              <a:rPr lang="ru-RU" sz="1400" b="1" dirty="0"/>
              <a:t> Игнатий, </a:t>
            </a:r>
            <a:endParaRPr lang="ru-RU" sz="1400" b="1" dirty="0" smtClean="0"/>
          </a:p>
          <a:p>
            <a:pPr algn="l"/>
            <a:r>
              <a:rPr lang="ru-RU" sz="1400" b="1" dirty="0" smtClean="0"/>
              <a:t>Хасанов </a:t>
            </a:r>
            <a:r>
              <a:rPr lang="ru-RU" sz="1400" b="1" dirty="0"/>
              <a:t>Марат, Муллахметов Даниил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5135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век цифровых технологий люди столкнулись с большим количеством проблем</a:t>
            </a:r>
            <a:r>
              <a:rPr lang="en-US" dirty="0" smtClean="0"/>
              <a:t>, </a:t>
            </a:r>
            <a:r>
              <a:rPr lang="ru-RU" dirty="0" smtClean="0"/>
              <a:t>которые вызвал быстрый ритм жизни. Одна из их – </a:t>
            </a:r>
            <a:r>
              <a:rPr lang="ru-RU" dirty="0" smtClean="0"/>
              <a:t>иметь возможность </a:t>
            </a:r>
            <a:r>
              <a:rPr lang="ru-RU" dirty="0" smtClean="0"/>
              <a:t>осуществить взаиморасчеты с группой лиц</a:t>
            </a:r>
            <a:r>
              <a:rPr lang="en-US" dirty="0" smtClean="0"/>
              <a:t> (</a:t>
            </a:r>
            <a:r>
              <a:rPr lang="ru-RU" dirty="0" smtClean="0"/>
              <a:t>компанией друзей</a:t>
            </a:r>
            <a:r>
              <a:rPr lang="en-US" dirty="0" smtClean="0"/>
              <a:t>,</a:t>
            </a:r>
            <a:r>
              <a:rPr lang="ru-RU" dirty="0" smtClean="0"/>
              <a:t> коллег) после встречи. Чтобы не держать в голове все расходы и не забыть с кем-то расплатиться</a:t>
            </a:r>
            <a:r>
              <a:rPr lang="en-US" dirty="0" smtClean="0"/>
              <a:t>,</a:t>
            </a:r>
            <a:r>
              <a:rPr lang="ru-RU" dirty="0" smtClean="0"/>
              <a:t> необходимо</a:t>
            </a:r>
            <a:r>
              <a:rPr lang="ru-RU" dirty="0" smtClean="0"/>
              <a:t> </a:t>
            </a:r>
            <a:r>
              <a:rPr lang="ru-RU" dirty="0" smtClean="0"/>
              <a:t>иметь под рукой все свои взаиморасчеты и уметь быстро и удобно </a:t>
            </a:r>
            <a:r>
              <a:rPr lang="ru-RU" dirty="0" smtClean="0"/>
              <a:t>производить </a:t>
            </a:r>
            <a:r>
              <a:rPr lang="ru-RU" dirty="0" smtClean="0"/>
              <a:t>необходимые транзакции.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56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en-US" dirty="0" smtClean="0"/>
              <a:t>Web-settlements </a:t>
            </a:r>
            <a:r>
              <a:rPr lang="ru-RU" dirty="0" smtClean="0"/>
              <a:t>предоставляет возможность быстрым и понятным образом осуществить не только взаиморасчет с определенным человеком</a:t>
            </a:r>
            <a:r>
              <a:rPr lang="en-US" dirty="0" smtClean="0"/>
              <a:t>,</a:t>
            </a:r>
            <a:r>
              <a:rPr lang="ru-RU" dirty="0" smtClean="0"/>
              <a:t> но и с группой лиц посредством </a:t>
            </a:r>
            <a:r>
              <a:rPr lang="en-US" dirty="0" smtClean="0"/>
              <a:t>web-</a:t>
            </a:r>
            <a:r>
              <a:rPr lang="ru-RU" dirty="0" smtClean="0"/>
              <a:t>сервиса</a:t>
            </a:r>
            <a:r>
              <a:rPr lang="en-US" dirty="0" smtClean="0"/>
              <a:t>,</a:t>
            </a:r>
            <a:r>
              <a:rPr lang="ru-RU" dirty="0" smtClean="0"/>
              <a:t> где можно отслеживать все транзакции и подразделять их на ассоциативные группы.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5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ориентирован для тех</a:t>
            </a:r>
            <a:r>
              <a:rPr lang="en-US" dirty="0" smtClean="0"/>
              <a:t>,</a:t>
            </a:r>
            <a:r>
              <a:rPr lang="ru-RU" dirty="0" smtClean="0"/>
              <a:t> кто часто проводит время в компании знакомых и друзей.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Тубылов</a:t>
            </a:r>
            <a:r>
              <a:rPr lang="ru-RU" dirty="0" smtClean="0"/>
              <a:t> Игнатий – </a:t>
            </a:r>
            <a:r>
              <a:rPr lang="en-US" dirty="0" smtClean="0"/>
              <a:t>back-end </a:t>
            </a:r>
            <a:r>
              <a:rPr lang="ru-RU" dirty="0" smtClean="0"/>
              <a:t>разработчик</a:t>
            </a:r>
          </a:p>
          <a:p>
            <a:r>
              <a:rPr lang="ru-RU" dirty="0" smtClean="0"/>
              <a:t>Хасанов Марат – </a:t>
            </a:r>
            <a:r>
              <a:rPr lang="en-US" dirty="0" smtClean="0"/>
              <a:t>front-end </a:t>
            </a:r>
            <a:r>
              <a:rPr lang="ru-RU" dirty="0" smtClean="0"/>
              <a:t>разработчик</a:t>
            </a:r>
          </a:p>
          <a:p>
            <a:r>
              <a:rPr lang="ru-RU" dirty="0" smtClean="0"/>
              <a:t>Муллахметов Даниил – </a:t>
            </a:r>
            <a:r>
              <a:rPr lang="en-US" dirty="0" smtClean="0"/>
              <a:t>front-end </a:t>
            </a:r>
            <a:r>
              <a:rPr lang="ru-RU" dirty="0" smtClean="0"/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1517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31</TotalTime>
  <Words>146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Web-settlements</vt:lpstr>
      <vt:lpstr>Актуальность</vt:lpstr>
      <vt:lpstr>Решение проблемы</vt:lpstr>
      <vt:lpstr>Целевая аудитория</vt:lpstr>
      <vt:lpstr>Команда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Web-settlements</dc:title>
  <dc:creator>Даниил Муллахметов</dc:creator>
  <cp:lastModifiedBy>Даниил Муллахметов</cp:lastModifiedBy>
  <cp:revision>4</cp:revision>
  <dcterms:created xsi:type="dcterms:W3CDTF">2018-10-23T20:48:27Z</dcterms:created>
  <dcterms:modified xsi:type="dcterms:W3CDTF">2018-10-24T05:38:57Z</dcterms:modified>
</cp:coreProperties>
</file>