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00" d="100"/>
          <a:sy n="100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39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88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28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76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23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137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57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955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18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8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33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3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48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03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7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57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E9AFDE2-62D1-45F9-AA81-93B51FC81723}" type="datetimeFigureOut">
              <a:rPr lang="ru-RU" smtClean="0"/>
              <a:t>14.10.2018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2534A49-882F-4F6B-A870-E6AA02C2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55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42055" y="2169049"/>
            <a:ext cx="6685004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WordsMemory</a:t>
            </a:r>
            <a:endParaRPr lang="en-US" sz="6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1113" algn="ctr"/>
            <a:r>
              <a:rPr lang="ru-RU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Увеличение словарного запаса</a:t>
            </a:r>
            <a:endParaRPr lang="ru-RU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50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587" y="2716849"/>
            <a:ext cx="6656145" cy="3636511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Многие люди, изучающие английский язык, сталкиваются с проблемой поиска быстрого и легкого способа увеличения словарного запаса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996F26-6385-EC45-97F7-441B98DE1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2906" y="2907349"/>
            <a:ext cx="4619094" cy="39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2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873" y="2701259"/>
            <a:ext cx="10554574" cy="3636511"/>
          </a:xfrm>
        </p:spPr>
        <p:txBody>
          <a:bodyPr/>
          <a:lstStyle/>
          <a:p>
            <a:pPr algn="just"/>
            <a:r>
              <a:rPr lang="en-US" sz="2800" dirty="0"/>
              <a:t>C </a:t>
            </a:r>
            <a:r>
              <a:rPr lang="ru-RU" sz="2800" dirty="0"/>
              <a:t>помощью мобильного приложения «</a:t>
            </a:r>
            <a:r>
              <a:rPr lang="en-US" sz="2800" dirty="0" err="1"/>
              <a:t>WordsMemory</a:t>
            </a:r>
            <a:r>
              <a:rPr lang="ru-RU" sz="2800" dirty="0"/>
              <a:t>» возможно легко запоминать английские слова, выбрав свой уровень владения языком. Для этого в приложении реализованы различные игры и тесты и применен умный алгоритм интервального повторения слов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0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669" y="2724844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Проект ориентирован для людей любого возраста, изучающих английский язык</a:t>
            </a:r>
          </a:p>
        </p:txBody>
      </p:sp>
    </p:spTree>
    <p:extLst>
      <p:ext uri="{BB962C8B-B14F-4D97-AF65-F5344CB8AC3E}">
        <p14:creationId xmlns:p14="http://schemas.microsoft.com/office/powerpoint/2010/main" val="155455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124" y="2732102"/>
            <a:ext cx="10554574" cy="3636511"/>
          </a:xfrm>
        </p:spPr>
        <p:txBody>
          <a:bodyPr>
            <a:normAutofit/>
          </a:bodyPr>
          <a:lstStyle/>
          <a:p>
            <a:r>
              <a:rPr lang="ru-RU" sz="2800" dirty="0"/>
              <a:t>Абашева </a:t>
            </a:r>
            <a:r>
              <a:rPr lang="ru-RU" sz="2800" dirty="0" err="1"/>
              <a:t>Диля</a:t>
            </a:r>
            <a:r>
              <a:rPr lang="ru-RU" sz="2800" dirty="0"/>
              <a:t> – руководитесь проекта</a:t>
            </a:r>
          </a:p>
          <a:p>
            <a:r>
              <a:rPr lang="ru-RU" sz="2800" dirty="0" err="1"/>
              <a:t>Половникова</a:t>
            </a:r>
            <a:r>
              <a:rPr lang="ru-RU" sz="2800" dirty="0"/>
              <a:t> Юлия – главный разработчик</a:t>
            </a:r>
          </a:p>
        </p:txBody>
      </p:sp>
    </p:spTree>
    <p:extLst>
      <p:ext uri="{BB962C8B-B14F-4D97-AF65-F5344CB8AC3E}">
        <p14:creationId xmlns:p14="http://schemas.microsoft.com/office/powerpoint/2010/main" val="1100020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{8C50B73E-A947-0B43-83D3-C5DB9A17C324}tf10001076</Template>
  <TotalTime>52</TotalTime>
  <Words>85</Words>
  <Application>Microsoft Macintosh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Совет директоров</vt:lpstr>
      <vt:lpstr>Презентация PowerPoint</vt:lpstr>
      <vt:lpstr>Актуальность</vt:lpstr>
      <vt:lpstr>Решение проблемы</vt:lpstr>
      <vt:lpstr>Целевая аудитория</vt:lpstr>
      <vt:lpstr>Команда проекта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Microsoft Office User</cp:lastModifiedBy>
  <cp:revision>7</cp:revision>
  <dcterms:created xsi:type="dcterms:W3CDTF">2018-09-26T06:48:29Z</dcterms:created>
  <dcterms:modified xsi:type="dcterms:W3CDTF">2018-10-14T18:47:52Z</dcterms:modified>
</cp:coreProperties>
</file>