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30E9781-5B3B-492E-BD60-F74C56AE4992}" type="datetimeFigureOut">
              <a:rPr lang="ru-RU" smtClean="0"/>
              <a:pPr/>
              <a:t>05.12.2018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9B42D36-49B4-401E-8ACB-88A440BD5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0559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9781-5B3B-492E-BD60-F74C56AE4992}" type="datetimeFigureOut">
              <a:rPr lang="ru-RU" smtClean="0"/>
              <a:pPr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2D36-49B4-401E-8ACB-88A440BD5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688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9781-5B3B-492E-BD60-F74C56AE4992}" type="datetimeFigureOut">
              <a:rPr lang="ru-RU" smtClean="0"/>
              <a:pPr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2D36-49B4-401E-8ACB-88A440BD5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173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9781-5B3B-492E-BD60-F74C56AE4992}" type="datetimeFigureOut">
              <a:rPr lang="ru-RU" smtClean="0"/>
              <a:pPr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2D36-49B4-401E-8ACB-88A440BD5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2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0E9781-5B3B-492E-BD60-F74C56AE4992}" type="datetimeFigureOut">
              <a:rPr lang="ru-RU" smtClean="0"/>
              <a:pPr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9B42D36-49B4-401E-8ACB-88A440BD5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0285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9781-5B3B-492E-BD60-F74C56AE4992}" type="datetimeFigureOut">
              <a:rPr lang="ru-RU" smtClean="0"/>
              <a:pPr/>
              <a:t>05.12.2018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2D36-49B4-401E-8ACB-88A440BD5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66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9781-5B3B-492E-BD60-F74C56AE4992}" type="datetimeFigureOut">
              <a:rPr lang="ru-RU" smtClean="0"/>
              <a:pPr/>
              <a:t>05.12.2018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2D36-49B4-401E-8ACB-88A440BD5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082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9781-5B3B-492E-BD60-F74C56AE4992}" type="datetimeFigureOut">
              <a:rPr lang="ru-RU" smtClean="0"/>
              <a:pPr/>
              <a:t>05.12.2018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2D36-49B4-401E-8ACB-88A440BD5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74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9781-5B3B-492E-BD60-F74C56AE4992}" type="datetimeFigureOut">
              <a:rPr lang="ru-RU" smtClean="0"/>
              <a:pPr/>
              <a:t>05.12.2018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2D36-49B4-401E-8ACB-88A440BD5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48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9781-5B3B-492E-BD60-F74C56AE4992}" type="datetimeFigureOut">
              <a:rPr lang="ru-RU" smtClean="0"/>
              <a:pPr/>
              <a:t>05.12.2018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B42D36-49B4-401E-8ACB-88A440BD5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1108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30E9781-5B3B-492E-BD60-F74C56AE4992}" type="datetimeFigureOut">
              <a:rPr lang="ru-RU" smtClean="0"/>
              <a:pPr/>
              <a:t>05.12.2018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B42D36-49B4-401E-8ACB-88A440BD5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68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0E9781-5B3B-492E-BD60-F74C56AE4992}" type="datetimeFigureOut">
              <a:rPr lang="ru-RU" smtClean="0"/>
              <a:pPr/>
              <a:t>05.12.2018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9B42D36-49B4-401E-8ACB-88A440BD53A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xmlns="" val="1980641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Parking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Система управления парковочными местами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2643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 время почти каждый человек имеет автомобиль, но для каждого автомобиля нужно парковочное место. Так как автомобилей много, вести их учет на парковке в бумажном формате будет крайне </a:t>
            </a:r>
            <a:r>
              <a:rPr lang="ru-RU" dirty="0" err="1" smtClean="0"/>
              <a:t>трудозатратно</a:t>
            </a:r>
            <a:r>
              <a:rPr lang="ru-RU" dirty="0" smtClean="0"/>
              <a:t>. В качестве замены может помочь приложение «</a:t>
            </a:r>
            <a:r>
              <a:rPr lang="en-US" dirty="0" smtClean="0"/>
              <a:t>Parking</a:t>
            </a:r>
            <a:r>
              <a:rPr lang="ru-RU" dirty="0" smtClean="0"/>
              <a:t>», которое хранит и обрабатывает всю информацию в электронном виде.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3559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«</a:t>
            </a:r>
            <a:r>
              <a:rPr lang="en-US" dirty="0" smtClean="0"/>
              <a:t>Parking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представляет собой приложение с удобным интерфейсом и возможностью вести учет всех парковочных мест и выдавать информацию о клиентах.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7842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разработано для компаний, владеющих парковкой автомобилей </a:t>
            </a:r>
            <a:r>
              <a:rPr lang="ru-RU" dirty="0" smtClean="0"/>
              <a:t>с</a:t>
            </a:r>
            <a:r>
              <a:rPr lang="ru-RU" dirty="0" smtClean="0"/>
              <a:t> большим количеством </a:t>
            </a:r>
            <a:r>
              <a:rPr lang="ru-RU" dirty="0" smtClean="0"/>
              <a:t>парковочных мест.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96121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Савон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18</TotalTime>
  <Words>100</Words>
  <Application>Microsoft Office PowerPoint</Application>
  <PresentationFormat>Произвольный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Савон</vt:lpstr>
      <vt:lpstr>Parking</vt:lpstr>
      <vt:lpstr>Актуальность</vt:lpstr>
      <vt:lpstr>Продукт проекта</vt:lpstr>
      <vt:lpstr>Целевая аудитория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</dc:title>
  <dc:creator>Igor</dc:creator>
  <cp:lastModifiedBy>olymp</cp:lastModifiedBy>
  <cp:revision>5</cp:revision>
  <dcterms:created xsi:type="dcterms:W3CDTF">2018-11-28T12:21:29Z</dcterms:created>
  <dcterms:modified xsi:type="dcterms:W3CDTF">2018-12-05T04:48:22Z</dcterms:modified>
</cp:coreProperties>
</file>