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6349"/>
    <a:srgbClr val="D1496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17.10.2018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17.10.2018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17.10.2018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17.10.2018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17.10.2018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07904" y="5085184"/>
            <a:ext cx="5144616" cy="1080120"/>
          </a:xfrm>
        </p:spPr>
        <p:txBody>
          <a:bodyPr/>
          <a:lstStyle/>
          <a:p>
            <a:r>
              <a:rPr lang="ru-RU" dirty="0" smtClean="0"/>
              <a:t>Создатели: Альмакеев ф.И., Романов К.а., </a:t>
            </a:r>
            <a:r>
              <a:rPr lang="ru-RU" dirty="0" err="1" smtClean="0"/>
              <a:t>касимов</a:t>
            </a:r>
            <a:r>
              <a:rPr lang="ru-RU" dirty="0" smtClean="0"/>
              <a:t> </a:t>
            </a:r>
            <a:r>
              <a:rPr lang="ru-RU" dirty="0" err="1" smtClean="0"/>
              <a:t>а.м</a:t>
            </a:r>
            <a:r>
              <a:rPr lang="ru-RU" dirty="0" smtClean="0"/>
              <a:t>. 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 smtClean="0"/>
              <a:t>ScheduList</a:t>
            </a:r>
            <a:endParaRPr lang="ru-RU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проблемы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5832648" cy="468627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Проблемы со текущей формой расписания: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Недоступность удалённого просмотра</a:t>
            </a:r>
          </a:p>
          <a:p>
            <a:pPr marL="514350" indent="-514350">
              <a:buAutoNum type="arabicPeriod"/>
            </a:pPr>
            <a:r>
              <a:rPr lang="ru-RU" dirty="0" smtClean="0"/>
              <a:t>Трудности внесения изменений в расписание</a:t>
            </a:r>
          </a:p>
          <a:p>
            <a:pPr marL="514350" indent="-514350">
              <a:buAutoNum type="arabicPeriod"/>
            </a:pPr>
            <a:r>
              <a:rPr lang="ru-RU" dirty="0" smtClean="0"/>
              <a:t>Неинформативное название предметов, сложные аббревиатуры </a:t>
            </a:r>
          </a:p>
          <a:p>
            <a:pPr marL="514350" indent="-514350">
              <a:buAutoNum type="arabicPeriod"/>
            </a:pPr>
            <a:r>
              <a:rPr lang="ru-RU" dirty="0" smtClean="0"/>
              <a:t>Не указаны временные промежутки занятий</a:t>
            </a:r>
            <a:endParaRPr lang="ru-RU" dirty="0" smtClean="0"/>
          </a:p>
          <a:p>
            <a:pPr marL="514350" indent="-514350">
              <a:buAutoNum type="arabicPeriod"/>
            </a:pPr>
            <a:endParaRPr lang="ru-RU" dirty="0" smtClean="0"/>
          </a:p>
          <a:p>
            <a:pPr marL="514350" indent="-514350" algn="r">
              <a:buNone/>
            </a:pPr>
            <a:r>
              <a:rPr lang="ru-RU" dirty="0" smtClean="0"/>
              <a:t>Пример такого расписания:</a:t>
            </a:r>
            <a:endParaRPr lang="ru-RU" dirty="0" smtClean="0"/>
          </a:p>
        </p:txBody>
      </p:sp>
      <p:pic>
        <p:nvPicPr>
          <p:cNvPr id="2050" name="Picture 2" descr="https://pp.userapi.com/c852228/v852228365/15706/8NmXfV1l2Z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1556792"/>
            <a:ext cx="2592288" cy="46805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проблемы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07504" y="2492896"/>
            <a:ext cx="8503920" cy="4572000"/>
          </a:xfrm>
        </p:spPr>
        <p:txBody>
          <a:bodyPr/>
          <a:lstStyle/>
          <a:p>
            <a:pPr algn="ctr">
              <a:buNone/>
            </a:pPr>
            <a:r>
              <a:rPr lang="ru-RU" dirty="0" smtClean="0"/>
              <a:t>	</a:t>
            </a:r>
            <a:r>
              <a:rPr lang="ru-RU" dirty="0" smtClean="0"/>
              <a:t>Проблемы, описанные </a:t>
            </a:r>
            <a:r>
              <a:rPr lang="ru-RU" dirty="0" smtClean="0"/>
              <a:t>в предыдущем слайде, </a:t>
            </a:r>
            <a:r>
              <a:rPr lang="ru-RU" dirty="0" smtClean="0"/>
              <a:t>решаются </a:t>
            </a:r>
            <a:r>
              <a:rPr lang="ru-RU" dirty="0" err="1" smtClean="0"/>
              <a:t>веб-сервисом</a:t>
            </a:r>
            <a:r>
              <a:rPr lang="ru-RU" dirty="0" smtClean="0"/>
              <a:t> с базой данных. Такой функционал и предоставляет </a:t>
            </a:r>
            <a:r>
              <a:rPr lang="en-US" dirty="0" err="1" smtClean="0"/>
              <a:t>ScheduList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107504" y="2492896"/>
            <a:ext cx="850392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ru-RU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ru-RU" sz="2700" dirty="0" smtClean="0"/>
              <a:t>Проект ориентирован на студентов и работников учебных организаций.</a:t>
            </a:r>
            <a:endParaRPr kumimoji="0" lang="ru-RU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420888"/>
            <a:ext cx="8534400" cy="758952"/>
          </a:xfrm>
        </p:spPr>
        <p:txBody>
          <a:bodyPr>
            <a:noAutofit/>
          </a:bodyPr>
          <a:lstStyle/>
          <a:p>
            <a:r>
              <a:rPr lang="ru-RU" sz="4800" dirty="0" smtClean="0">
                <a:solidFill>
                  <a:srgbClr val="D16349"/>
                </a:solidFill>
              </a:rPr>
              <a:t>Спасибо за внимание.</a:t>
            </a:r>
            <a:endParaRPr lang="ru-RU" sz="4800" dirty="0">
              <a:solidFill>
                <a:srgbClr val="D16349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46</TotalTime>
  <Words>22</Words>
  <Application>Microsoft Office PowerPoint</Application>
  <PresentationFormat>Экран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Официальная</vt:lpstr>
      <vt:lpstr>ScheduList</vt:lpstr>
      <vt:lpstr>Описание проблемы</vt:lpstr>
      <vt:lpstr>Решение проблемы</vt:lpstr>
      <vt:lpstr>Целевая аудитория</vt:lpstr>
      <vt:lpstr>Спасибо за внимание.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ScheduList</dc:title>
  <dc:creator>root</dc:creator>
  <cp:lastModifiedBy>root</cp:lastModifiedBy>
  <cp:revision>7</cp:revision>
  <dcterms:created xsi:type="dcterms:W3CDTF">2018-10-03T07:03:10Z</dcterms:created>
  <dcterms:modified xsi:type="dcterms:W3CDTF">2018-10-17T05:28:59Z</dcterms:modified>
</cp:coreProperties>
</file>