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4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9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0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9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8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8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7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15B06-49AE-4B78-8BCB-BD3D3E6E5F8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F0129D-B4D2-4488-880F-5EB6A161B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6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198E-21AE-47EC-86CC-58AF1BE9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235" y="4064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SMART EDUCATION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3E05-2DDF-4EBD-B540-C53DBE4DC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Presented By :-</a:t>
            </a:r>
          </a:p>
          <a:p>
            <a:pPr algn="l"/>
            <a:r>
              <a:rPr lang="en-IN" dirty="0"/>
              <a:t>     </a:t>
            </a:r>
            <a:r>
              <a:rPr lang="en-IN" b="1" dirty="0"/>
              <a:t>Bezerk Coder</a:t>
            </a:r>
          </a:p>
        </p:txBody>
      </p:sp>
    </p:spTree>
    <p:extLst>
      <p:ext uri="{BB962C8B-B14F-4D97-AF65-F5344CB8AC3E}">
        <p14:creationId xmlns:p14="http://schemas.microsoft.com/office/powerpoint/2010/main" val="37760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4754-91B4-49AF-9587-D3925411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200" dirty="0"/>
              <a:t>We are representing KVS as our dummy school 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DAA217-6A2C-477F-B450-62903B4E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64" y="750168"/>
            <a:ext cx="5470525" cy="54892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A38B-1248-4713-8B74-4A903ADA5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This is our website which represents that how we can develop some new methodes to help the students more in this covid pandemic situation.</a:t>
            </a:r>
          </a:p>
        </p:txBody>
      </p:sp>
    </p:spTree>
    <p:extLst>
      <p:ext uri="{BB962C8B-B14F-4D97-AF65-F5344CB8AC3E}">
        <p14:creationId xmlns:p14="http://schemas.microsoft.com/office/powerpoint/2010/main" val="8512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D844-322B-4864-AE51-0A1F8A3B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3" y="754279"/>
            <a:ext cx="6241816" cy="1371600"/>
          </a:xfrm>
        </p:spPr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F6C1-ADE7-4208-9E34-545884C7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9893" y="2514600"/>
            <a:ext cx="6241816" cy="1828800"/>
          </a:xfrm>
        </p:spPr>
        <p:txBody>
          <a:bodyPr/>
          <a:lstStyle/>
          <a:p>
            <a:r>
              <a:rPr lang="en-IN" dirty="0"/>
              <a:t>This a little description that how we made this website and the names of the members who put in effort to creat this website with their respective field of effort.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A898634-CEA7-41CC-AC4F-7D940ACF56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r="30532"/>
          <a:stretch>
            <a:fillRect/>
          </a:stretch>
        </p:blipFill>
        <p:spPr>
          <a:xfrm>
            <a:off x="7611035" y="1041400"/>
            <a:ext cx="3547143" cy="4982882"/>
          </a:xfrm>
        </p:spPr>
      </p:pic>
    </p:spTree>
    <p:extLst>
      <p:ext uri="{BB962C8B-B14F-4D97-AF65-F5344CB8AC3E}">
        <p14:creationId xmlns:p14="http://schemas.microsoft.com/office/powerpoint/2010/main" val="15389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7B3-A70C-402B-9653-E52EBEF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98" y="922369"/>
            <a:ext cx="3718455" cy="1371600"/>
          </a:xfrm>
        </p:spPr>
        <p:txBody>
          <a:bodyPr/>
          <a:lstStyle/>
          <a:p>
            <a:r>
              <a:rPr lang="en-IN" dirty="0"/>
              <a:t>Academics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D37E8-9709-4881-8F47-D0A81FCB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762000"/>
            <a:ext cx="5796709" cy="53608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B0D4-6510-44CF-91BC-58DBD6DD8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0" y="3022100"/>
            <a:ext cx="3718455" cy="2438404"/>
          </a:xfrm>
        </p:spPr>
        <p:txBody>
          <a:bodyPr/>
          <a:lstStyle/>
          <a:p>
            <a:r>
              <a:rPr lang="en-IN" dirty="0"/>
              <a:t>In the academics we have the records of academic progress and the detail of the students who stands out from the </a:t>
            </a:r>
            <a:r>
              <a:rPr lang="en-IN" dirty="0" err="1"/>
              <a:t>avgerage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0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5BCA-C4A4-41DC-9462-503F116E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4F7F4-ABDE-4138-BA89-67E29B68C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717177"/>
            <a:ext cx="3182471" cy="54863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E1AFB-5BDC-409E-A08B-B0BCD2D9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main speciality of our website is LIBRARY.</a:t>
            </a:r>
          </a:p>
          <a:p>
            <a:r>
              <a:rPr lang="en-US" dirty="0"/>
              <a:t>Our website b.coders provides the platform to the students to access the  books in online mode in pdf format. Not only books but also previous year question papers , mock papers , lab manual for CBSE class 11 and 12 are also available. One can prepare himself/herself for their upcoming JEE preparation through various notes available on different topics on our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5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51AE-A505-4A32-A652-0AC2E4B9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E9DC1-22FF-47E7-B827-F6542F09CE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61" y="2560638"/>
            <a:ext cx="6826015" cy="3309937"/>
          </a:xfrm>
        </p:spPr>
      </p:pic>
    </p:spTree>
    <p:extLst>
      <p:ext uri="{BB962C8B-B14F-4D97-AF65-F5344CB8AC3E}">
        <p14:creationId xmlns:p14="http://schemas.microsoft.com/office/powerpoint/2010/main" val="17273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496-761E-493C-8697-1E75359A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5" y="507003"/>
            <a:ext cx="9601196" cy="1303867"/>
          </a:xfrm>
        </p:spPr>
        <p:txBody>
          <a:bodyPr/>
          <a:lstStyle/>
          <a:p>
            <a:r>
              <a:rPr lang="en-IN" dirty="0"/>
              <a:t>Credit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4C75A-9C9F-4079-8972-50552029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4" y="2017059"/>
            <a:ext cx="9421907" cy="40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F387BA-26DB-4FD3-A5FF-7F0F60203093}"/>
              </a:ext>
            </a:extLst>
          </p:cNvPr>
          <p:cNvSpPr/>
          <p:nvPr/>
        </p:nvSpPr>
        <p:spPr>
          <a:xfrm>
            <a:off x="4371525" y="2967335"/>
            <a:ext cx="3448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3798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184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SMART EDUCATION TRACK</vt:lpstr>
      <vt:lpstr>We are representing KVS as our dummy school site</vt:lpstr>
      <vt:lpstr>Project Description</vt:lpstr>
      <vt:lpstr>Academics</vt:lpstr>
      <vt:lpstr>Library</vt:lpstr>
      <vt:lpstr>Contact Details</vt:lpstr>
      <vt:lpstr>Credit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EDUCATION TRACK</dc:title>
  <dc:creator>Koshlesh Banerjee</dc:creator>
  <cp:lastModifiedBy>Koshlesh Banerjee</cp:lastModifiedBy>
  <cp:revision>12</cp:revision>
  <dcterms:created xsi:type="dcterms:W3CDTF">2022-03-25T08:15:05Z</dcterms:created>
  <dcterms:modified xsi:type="dcterms:W3CDTF">2022-03-25T09:03:18Z</dcterms:modified>
</cp:coreProperties>
</file>