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Visualization-EmpoweringBusinesswithEffectiveInsights-Tableau2/Question4DemandforProductsbyCount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93380F-AE67-4F56-9304-83A7EBE80F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Visualization -Empowering Business with Effective Insights - Tableau (2)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13F052-E34E-4081-AD23-23EBE85F86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10/26/2023 10:18:21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4: Demand for Products by Country" id="2" name="slide2">
            <a:extLst>
              <a:ext uri="{FF2B5EF4-FFF2-40B4-BE49-F238E27FC236}">
                <a16:creationId xmlns:a16="http://schemas.microsoft.com/office/drawing/2014/main" id="{DC6A60DC-A082-4F19-9004-06B957A6C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616"/>
            <a:ext cx="12192000" cy="53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2023-10-26T22:18:22Z</dcterms:created>
  <dcterms:modified xsi:type="dcterms:W3CDTF">2023-10-26T22:18:22Z</dcterms:modified>
</cp:coreProperties>
</file>