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7" r:id="rId2"/>
    <p:sldId id="265" r:id="rId3"/>
    <p:sldId id="266" r:id="rId4"/>
    <p:sldId id="267" r:id="rId5"/>
    <p:sldId id="282" r:id="rId6"/>
    <p:sldId id="264" r:id="rId7"/>
    <p:sldId id="268" r:id="rId8"/>
    <p:sldId id="278" r:id="rId9"/>
    <p:sldId id="273" r:id="rId10"/>
    <p:sldId id="270" r:id="rId11"/>
    <p:sldId id="269" r:id="rId12"/>
    <p:sldId id="277" r:id="rId13"/>
    <p:sldId id="274" r:id="rId14"/>
    <p:sldId id="281" r:id="rId15"/>
    <p:sldId id="275" r:id="rId16"/>
    <p:sldId id="284" r:id="rId17"/>
    <p:sldId id="28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-132" y="-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A53AF5-C1E9-49EC-9975-84376A093A15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CCCAEA3-C62D-45B9-821C-BF210196A548}">
      <dgm:prSet custT="1"/>
      <dgm:spPr>
        <a:solidFill>
          <a:srgbClr val="92D050"/>
        </a:solidFill>
      </dgm:spPr>
      <dgm:t>
        <a:bodyPr/>
        <a:lstStyle/>
        <a:p>
          <a:pPr rtl="0"/>
          <a:r>
            <a:rPr lang="en-IN" sz="1200" dirty="0" smtClean="0"/>
            <a:t>Requirement</a:t>
          </a:r>
          <a:endParaRPr lang="en-IN" sz="1200" dirty="0"/>
        </a:p>
      </dgm:t>
    </dgm:pt>
    <dgm:pt modelId="{5CB79FBF-9291-4A96-BE95-CB64D5E6FF3C}" type="parTrans" cxnId="{D7F144A0-22AC-45B9-B071-33754929D89F}">
      <dgm:prSet/>
      <dgm:spPr/>
      <dgm:t>
        <a:bodyPr/>
        <a:lstStyle/>
        <a:p>
          <a:endParaRPr lang="en-IN"/>
        </a:p>
      </dgm:t>
    </dgm:pt>
    <dgm:pt modelId="{6B610865-6FD3-474E-8774-72FABBF093A1}" type="sibTrans" cxnId="{D7F144A0-22AC-45B9-B071-33754929D89F}">
      <dgm:prSet/>
      <dgm:spPr/>
      <dgm:t>
        <a:bodyPr/>
        <a:lstStyle/>
        <a:p>
          <a:endParaRPr lang="en-IN"/>
        </a:p>
      </dgm:t>
    </dgm:pt>
    <dgm:pt modelId="{B6B9A2C5-7267-4D16-BF5E-3DEB6CF0A642}">
      <dgm:prSet custT="1"/>
      <dgm:spPr/>
      <dgm:t>
        <a:bodyPr/>
        <a:lstStyle/>
        <a:p>
          <a:pPr rtl="0"/>
          <a:r>
            <a:rPr lang="en-IN" sz="1400" b="1" dirty="0" smtClean="0"/>
            <a:t>Requirement Doc’s</a:t>
          </a:r>
          <a:endParaRPr lang="en-IN" sz="1400" b="1" dirty="0"/>
        </a:p>
      </dgm:t>
    </dgm:pt>
    <dgm:pt modelId="{ACA40088-DDFC-4AF9-90BA-00F43C552BCB}" type="parTrans" cxnId="{1A3FFF89-80B7-4FAE-BA46-BEE29F1E8A9D}">
      <dgm:prSet/>
      <dgm:spPr/>
      <dgm:t>
        <a:bodyPr/>
        <a:lstStyle/>
        <a:p>
          <a:endParaRPr lang="en-IN"/>
        </a:p>
      </dgm:t>
    </dgm:pt>
    <dgm:pt modelId="{5AF8A0E5-9F68-4C4A-9183-896072B4B880}" type="sibTrans" cxnId="{1A3FFF89-80B7-4FAE-BA46-BEE29F1E8A9D}">
      <dgm:prSet/>
      <dgm:spPr/>
      <dgm:t>
        <a:bodyPr/>
        <a:lstStyle/>
        <a:p>
          <a:endParaRPr lang="en-IN"/>
        </a:p>
      </dgm:t>
    </dgm:pt>
    <dgm:pt modelId="{CBF796BF-A9D4-4C4E-AFD7-44A25E2279E8}">
      <dgm:prSet custT="1"/>
      <dgm:spPr/>
      <dgm:t>
        <a:bodyPr/>
        <a:lstStyle/>
        <a:p>
          <a:pPr rtl="0"/>
          <a:r>
            <a:rPr lang="en-IN" sz="1400" b="1" dirty="0" smtClean="0"/>
            <a:t>Prepare Use Cases</a:t>
          </a:r>
          <a:endParaRPr lang="en-IN" sz="1400" b="1" dirty="0"/>
        </a:p>
      </dgm:t>
    </dgm:pt>
    <dgm:pt modelId="{FD8D5AF4-6BAC-40DA-A1EA-607B6324B83D}" type="parTrans" cxnId="{54312961-3D3B-43A6-AFBC-7DD9DB74C966}">
      <dgm:prSet/>
      <dgm:spPr/>
      <dgm:t>
        <a:bodyPr/>
        <a:lstStyle/>
        <a:p>
          <a:endParaRPr lang="en-IN"/>
        </a:p>
      </dgm:t>
    </dgm:pt>
    <dgm:pt modelId="{4C3056E2-4DFA-4F3D-A506-F8443E36C6D2}" type="sibTrans" cxnId="{54312961-3D3B-43A6-AFBC-7DD9DB74C966}">
      <dgm:prSet/>
      <dgm:spPr/>
      <dgm:t>
        <a:bodyPr/>
        <a:lstStyle/>
        <a:p>
          <a:endParaRPr lang="en-IN"/>
        </a:p>
      </dgm:t>
    </dgm:pt>
    <dgm:pt modelId="{1AABACC5-8093-4FEE-98F1-FBC32ABB4EEA}">
      <dgm:prSet custT="1"/>
      <dgm:spPr>
        <a:solidFill>
          <a:srgbClr val="FFC000"/>
        </a:solidFill>
      </dgm:spPr>
      <dgm:t>
        <a:bodyPr/>
        <a:lstStyle/>
        <a:p>
          <a:pPr rtl="0"/>
          <a:r>
            <a:rPr lang="en-IN" sz="1200" dirty="0" smtClean="0"/>
            <a:t>Design</a:t>
          </a:r>
          <a:endParaRPr lang="en-IN" sz="1200" dirty="0"/>
        </a:p>
      </dgm:t>
    </dgm:pt>
    <dgm:pt modelId="{8C731374-5319-41C0-8800-EA8391F80ACE}" type="parTrans" cxnId="{7DC7101A-1ADB-4CC2-95AD-87DED234DD23}">
      <dgm:prSet/>
      <dgm:spPr/>
      <dgm:t>
        <a:bodyPr/>
        <a:lstStyle/>
        <a:p>
          <a:endParaRPr lang="en-IN"/>
        </a:p>
      </dgm:t>
    </dgm:pt>
    <dgm:pt modelId="{5953F964-9D6E-485B-88DC-0AABFCD54EAB}" type="sibTrans" cxnId="{7DC7101A-1ADB-4CC2-95AD-87DED234DD23}">
      <dgm:prSet/>
      <dgm:spPr/>
      <dgm:t>
        <a:bodyPr/>
        <a:lstStyle/>
        <a:p>
          <a:endParaRPr lang="en-IN"/>
        </a:p>
      </dgm:t>
    </dgm:pt>
    <dgm:pt modelId="{E1929E97-07F5-4743-A7B1-765F911CCCB3}">
      <dgm:prSet custT="1"/>
      <dgm:spPr/>
      <dgm:t>
        <a:bodyPr/>
        <a:lstStyle/>
        <a:p>
          <a:pPr rtl="0"/>
          <a:r>
            <a:rPr lang="en-IN" sz="1400" b="1" dirty="0" smtClean="0"/>
            <a:t>Software Architecture</a:t>
          </a:r>
          <a:endParaRPr lang="en-IN" sz="1400" b="1" dirty="0"/>
        </a:p>
      </dgm:t>
    </dgm:pt>
    <dgm:pt modelId="{4A871222-02CC-4690-BFC2-8CE828E0F567}" type="parTrans" cxnId="{38F735A6-2714-47F2-B6FE-92A86A4AB402}">
      <dgm:prSet/>
      <dgm:spPr/>
      <dgm:t>
        <a:bodyPr/>
        <a:lstStyle/>
        <a:p>
          <a:endParaRPr lang="en-IN"/>
        </a:p>
      </dgm:t>
    </dgm:pt>
    <dgm:pt modelId="{525748A6-5F0A-4DC5-8655-EA7E43A32C44}" type="sibTrans" cxnId="{38F735A6-2714-47F2-B6FE-92A86A4AB402}">
      <dgm:prSet/>
      <dgm:spPr/>
      <dgm:t>
        <a:bodyPr/>
        <a:lstStyle/>
        <a:p>
          <a:endParaRPr lang="en-IN"/>
        </a:p>
      </dgm:t>
    </dgm:pt>
    <dgm:pt modelId="{13C5658E-C8B5-4F88-A0AB-265CA5B64076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IN" sz="1200" dirty="0" smtClean="0"/>
            <a:t>Implementation</a:t>
          </a:r>
          <a:endParaRPr lang="en-IN" sz="1200" dirty="0"/>
        </a:p>
      </dgm:t>
    </dgm:pt>
    <dgm:pt modelId="{846AE3E6-FC2E-417C-9697-05702C2F2479}" type="parTrans" cxnId="{E404FC38-1D52-4F65-A195-E84D8311B7F3}">
      <dgm:prSet/>
      <dgm:spPr/>
      <dgm:t>
        <a:bodyPr/>
        <a:lstStyle/>
        <a:p>
          <a:endParaRPr lang="en-IN"/>
        </a:p>
      </dgm:t>
    </dgm:pt>
    <dgm:pt modelId="{258E5878-A00F-4F5A-948E-478550C27AA6}" type="sibTrans" cxnId="{E404FC38-1D52-4F65-A195-E84D8311B7F3}">
      <dgm:prSet/>
      <dgm:spPr/>
      <dgm:t>
        <a:bodyPr/>
        <a:lstStyle/>
        <a:p>
          <a:endParaRPr lang="en-IN"/>
        </a:p>
      </dgm:t>
    </dgm:pt>
    <dgm:pt modelId="{E041EB8A-89B6-44A2-9832-00471EF9D838}">
      <dgm:prSet custT="1"/>
      <dgm:spPr/>
      <dgm:t>
        <a:bodyPr/>
        <a:lstStyle/>
        <a:p>
          <a:pPr rtl="0"/>
          <a:r>
            <a:rPr lang="en-IN" sz="1400" b="1" dirty="0" smtClean="0"/>
            <a:t>Construct the software</a:t>
          </a:r>
          <a:endParaRPr lang="en-IN" sz="1400" b="1" dirty="0"/>
        </a:p>
      </dgm:t>
    </dgm:pt>
    <dgm:pt modelId="{D548182A-9CD8-41DF-9E9D-BC37EC2765CD}" type="parTrans" cxnId="{E7DC9C55-9B98-412A-952C-759B3EA74EFA}">
      <dgm:prSet/>
      <dgm:spPr/>
      <dgm:t>
        <a:bodyPr/>
        <a:lstStyle/>
        <a:p>
          <a:endParaRPr lang="en-IN"/>
        </a:p>
      </dgm:t>
    </dgm:pt>
    <dgm:pt modelId="{12A88427-6B1A-427B-B578-D13CA71A53DC}" type="sibTrans" cxnId="{E7DC9C55-9B98-412A-952C-759B3EA74EFA}">
      <dgm:prSet/>
      <dgm:spPr/>
      <dgm:t>
        <a:bodyPr/>
        <a:lstStyle/>
        <a:p>
          <a:endParaRPr lang="en-IN"/>
        </a:p>
      </dgm:t>
    </dgm:pt>
    <dgm:pt modelId="{A1B245D2-D715-4EA4-BA23-55B57AC9A343}">
      <dgm:prSet custT="1"/>
      <dgm:spPr/>
      <dgm:t>
        <a:bodyPr/>
        <a:lstStyle/>
        <a:p>
          <a:pPr rtl="0"/>
          <a:r>
            <a:rPr lang="en-IN" sz="1400" b="1" dirty="0" smtClean="0"/>
            <a:t>Data storage &amp; Retrieva</a:t>
          </a:r>
          <a:r>
            <a:rPr lang="en-IN" sz="1400" dirty="0" smtClean="0"/>
            <a:t>l </a:t>
          </a:r>
          <a:endParaRPr lang="en-IN" sz="1400" dirty="0"/>
        </a:p>
      </dgm:t>
    </dgm:pt>
    <dgm:pt modelId="{FF995DB9-67AE-4A0A-8EF8-11EB18D45D08}" type="parTrans" cxnId="{87120A55-EE89-4AF6-90A5-1F4061EBC548}">
      <dgm:prSet/>
      <dgm:spPr/>
      <dgm:t>
        <a:bodyPr/>
        <a:lstStyle/>
        <a:p>
          <a:endParaRPr lang="en-IN"/>
        </a:p>
      </dgm:t>
    </dgm:pt>
    <dgm:pt modelId="{E9914C39-914A-4E98-BE43-42367E4CC81B}" type="sibTrans" cxnId="{87120A55-EE89-4AF6-90A5-1F4061EBC548}">
      <dgm:prSet/>
      <dgm:spPr/>
      <dgm:t>
        <a:bodyPr/>
        <a:lstStyle/>
        <a:p>
          <a:endParaRPr lang="en-IN"/>
        </a:p>
      </dgm:t>
    </dgm:pt>
    <dgm:pt modelId="{26F62ADF-2117-456A-9924-877AAE5C147E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IN" sz="1200" dirty="0" smtClean="0"/>
            <a:t>Verification</a:t>
          </a:r>
          <a:endParaRPr lang="en-IN" sz="1200" dirty="0"/>
        </a:p>
      </dgm:t>
    </dgm:pt>
    <dgm:pt modelId="{BACC5F5D-F138-4FBE-B698-6753959BE89D}" type="parTrans" cxnId="{D5ED5203-6A7F-4800-941E-227CA4F5CAA1}">
      <dgm:prSet/>
      <dgm:spPr/>
      <dgm:t>
        <a:bodyPr/>
        <a:lstStyle/>
        <a:p>
          <a:endParaRPr lang="en-IN"/>
        </a:p>
      </dgm:t>
    </dgm:pt>
    <dgm:pt modelId="{22D7A6B1-4D04-4EF7-9700-9A2B1BC0AC2B}" type="sibTrans" cxnId="{D5ED5203-6A7F-4800-941E-227CA4F5CAA1}">
      <dgm:prSet/>
      <dgm:spPr/>
      <dgm:t>
        <a:bodyPr/>
        <a:lstStyle/>
        <a:p>
          <a:endParaRPr lang="en-IN"/>
        </a:p>
      </dgm:t>
    </dgm:pt>
    <dgm:pt modelId="{1FE21352-DF73-4A7C-92A7-6E6C229820F2}">
      <dgm:prSet custT="1"/>
      <dgm:spPr/>
      <dgm:t>
        <a:bodyPr/>
        <a:lstStyle/>
        <a:p>
          <a:pPr rtl="0"/>
          <a:r>
            <a:rPr lang="en-IN" sz="1400" b="1" dirty="0" smtClean="0"/>
            <a:t>Install</a:t>
          </a:r>
          <a:endParaRPr lang="en-IN" sz="1400" b="1" dirty="0"/>
        </a:p>
      </dgm:t>
    </dgm:pt>
    <dgm:pt modelId="{0EABF53E-4686-4E3C-A573-F3CCF1E894C1}" type="parTrans" cxnId="{4B3314FB-761C-4B44-92F7-F372C1177485}">
      <dgm:prSet/>
      <dgm:spPr/>
      <dgm:t>
        <a:bodyPr/>
        <a:lstStyle/>
        <a:p>
          <a:endParaRPr lang="en-IN"/>
        </a:p>
      </dgm:t>
    </dgm:pt>
    <dgm:pt modelId="{62E93B7A-EE2A-43FE-8C3B-9F728BE5EE10}" type="sibTrans" cxnId="{4B3314FB-761C-4B44-92F7-F372C1177485}">
      <dgm:prSet/>
      <dgm:spPr/>
      <dgm:t>
        <a:bodyPr/>
        <a:lstStyle/>
        <a:p>
          <a:endParaRPr lang="en-IN"/>
        </a:p>
      </dgm:t>
    </dgm:pt>
    <dgm:pt modelId="{C65DD90F-4DE4-43E4-932F-E45FD685B897}">
      <dgm:prSet custT="1"/>
      <dgm:spPr/>
      <dgm:t>
        <a:bodyPr/>
        <a:lstStyle/>
        <a:p>
          <a:pPr rtl="0"/>
          <a:r>
            <a:rPr lang="en-IN" sz="1400" b="1" dirty="0" smtClean="0"/>
            <a:t>Test &amp;Debug</a:t>
          </a:r>
          <a:endParaRPr lang="en-IN" sz="1400" b="1" dirty="0"/>
        </a:p>
      </dgm:t>
    </dgm:pt>
    <dgm:pt modelId="{298C69FB-21E4-4E8D-AA45-BE315B57F797}" type="parTrans" cxnId="{EB636234-1253-48C2-8C17-D738DA406665}">
      <dgm:prSet/>
      <dgm:spPr/>
      <dgm:t>
        <a:bodyPr/>
        <a:lstStyle/>
        <a:p>
          <a:endParaRPr lang="en-IN"/>
        </a:p>
      </dgm:t>
    </dgm:pt>
    <dgm:pt modelId="{41B6DBBB-D990-4078-9398-37CCB5EF8828}" type="sibTrans" cxnId="{EB636234-1253-48C2-8C17-D738DA406665}">
      <dgm:prSet/>
      <dgm:spPr/>
      <dgm:t>
        <a:bodyPr/>
        <a:lstStyle/>
        <a:p>
          <a:endParaRPr lang="en-IN"/>
        </a:p>
      </dgm:t>
    </dgm:pt>
    <dgm:pt modelId="{C71ACFBC-6D0C-4373-8AE8-9A2944166AD6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IN" sz="1200" dirty="0" smtClean="0"/>
            <a:t>Maintenance</a:t>
          </a:r>
          <a:endParaRPr lang="en-IN" sz="1200" dirty="0"/>
        </a:p>
      </dgm:t>
    </dgm:pt>
    <dgm:pt modelId="{E189A5DA-B069-4C0D-A0A4-C75A0E490CC8}" type="parTrans" cxnId="{4C313C17-BE19-4284-8086-52F08171248A}">
      <dgm:prSet/>
      <dgm:spPr/>
      <dgm:t>
        <a:bodyPr/>
        <a:lstStyle/>
        <a:p>
          <a:endParaRPr lang="en-IN"/>
        </a:p>
      </dgm:t>
    </dgm:pt>
    <dgm:pt modelId="{FC29DEBE-AAD9-49ED-8329-6A947306DF6B}" type="sibTrans" cxnId="{4C313C17-BE19-4284-8086-52F08171248A}">
      <dgm:prSet/>
      <dgm:spPr/>
      <dgm:t>
        <a:bodyPr/>
        <a:lstStyle/>
        <a:p>
          <a:endParaRPr lang="en-IN"/>
        </a:p>
      </dgm:t>
    </dgm:pt>
    <dgm:pt modelId="{0E40900A-CF29-45AC-971C-25850CD67899}">
      <dgm:prSet custT="1"/>
      <dgm:spPr/>
      <dgm:t>
        <a:bodyPr/>
        <a:lstStyle/>
        <a:p>
          <a:pPr rtl="0"/>
          <a:r>
            <a:rPr lang="en-IN" sz="1400" b="1" dirty="0" smtClean="0"/>
            <a:t>Check errors</a:t>
          </a:r>
          <a:endParaRPr lang="en-IN" sz="1400" b="1" dirty="0"/>
        </a:p>
      </dgm:t>
    </dgm:pt>
    <dgm:pt modelId="{0F236A27-E229-4B9D-B979-CCE8E0337412}" type="parTrans" cxnId="{5589330A-2744-40BC-949E-5FE8A5C38655}">
      <dgm:prSet/>
      <dgm:spPr/>
      <dgm:t>
        <a:bodyPr/>
        <a:lstStyle/>
        <a:p>
          <a:endParaRPr lang="en-IN"/>
        </a:p>
      </dgm:t>
    </dgm:pt>
    <dgm:pt modelId="{4AA700AD-A344-4335-8A37-BDD834C0B017}" type="sibTrans" cxnId="{5589330A-2744-40BC-949E-5FE8A5C38655}">
      <dgm:prSet/>
      <dgm:spPr/>
      <dgm:t>
        <a:bodyPr/>
        <a:lstStyle/>
        <a:p>
          <a:endParaRPr lang="en-IN"/>
        </a:p>
      </dgm:t>
    </dgm:pt>
    <dgm:pt modelId="{F34C7AF4-7B45-4AAC-A4AE-492DD428E6AB}">
      <dgm:prSet custT="1"/>
      <dgm:spPr/>
      <dgm:t>
        <a:bodyPr/>
        <a:lstStyle/>
        <a:p>
          <a:pPr rtl="0"/>
          <a:r>
            <a:rPr lang="en-IN" sz="1400" b="1" dirty="0" smtClean="0"/>
            <a:t>Optimize capabilities</a:t>
          </a:r>
          <a:endParaRPr lang="en-IN" sz="1400" b="1" dirty="0"/>
        </a:p>
      </dgm:t>
    </dgm:pt>
    <dgm:pt modelId="{63159350-2CDC-468A-B22F-F1D4A5018D4C}" type="parTrans" cxnId="{21B9D8A8-0495-41E3-9A2C-1560A2118340}">
      <dgm:prSet/>
      <dgm:spPr/>
      <dgm:t>
        <a:bodyPr/>
        <a:lstStyle/>
        <a:p>
          <a:endParaRPr lang="en-IN"/>
        </a:p>
      </dgm:t>
    </dgm:pt>
    <dgm:pt modelId="{C6028996-CEC0-4633-BC71-E1C784EEF5E8}" type="sibTrans" cxnId="{21B9D8A8-0495-41E3-9A2C-1560A2118340}">
      <dgm:prSet/>
      <dgm:spPr/>
      <dgm:t>
        <a:bodyPr/>
        <a:lstStyle/>
        <a:p>
          <a:endParaRPr lang="en-IN"/>
        </a:p>
      </dgm:t>
    </dgm:pt>
    <dgm:pt modelId="{47AC88F3-BEE0-47DB-A565-13F5FF927102}" type="pres">
      <dgm:prSet presAssocID="{AEA53AF5-C1E9-49EC-9975-84376A093A15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355C9055-DE6A-4921-9314-4B8417797EFB}" type="pres">
      <dgm:prSet presAssocID="{4CCCAEA3-C62D-45B9-821C-BF210196A548}" presName="composite" presStyleCnt="0"/>
      <dgm:spPr/>
    </dgm:pt>
    <dgm:pt modelId="{47C9DF2D-626B-462E-B3D3-1123EEADBF4C}" type="pres">
      <dgm:prSet presAssocID="{4CCCAEA3-C62D-45B9-821C-BF210196A548}" presName="bentUpArrow1" presStyleLbl="alignImgPlace1" presStyleIdx="0" presStyleCnt="4" custLinFactNeighborY="2697"/>
      <dgm:spPr>
        <a:solidFill>
          <a:srgbClr val="C00000"/>
        </a:solidFill>
      </dgm:spPr>
    </dgm:pt>
    <dgm:pt modelId="{B908ABA7-0B94-4AAB-92DA-DA02381A2E89}" type="pres">
      <dgm:prSet presAssocID="{4CCCAEA3-C62D-45B9-821C-BF210196A548}" presName="ParentText" presStyleLbl="node1" presStyleIdx="0" presStyleCnt="5" custScaleX="116297" custScaleY="104645" custLinFactNeighborY="228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196CF8A-F729-4C09-BEE4-C1EF104E0CE8}" type="pres">
      <dgm:prSet presAssocID="{4CCCAEA3-C62D-45B9-821C-BF210196A548}" presName="ChildText" presStyleLbl="revTx" presStyleIdx="0" presStyleCnt="5" custScaleX="167176" custLinFactNeighborX="41516" custLinFactNeighborY="-27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C1DBBDB-45B0-4F1F-BC04-CBDDA2B8E884}" type="pres">
      <dgm:prSet presAssocID="{6B610865-6FD3-474E-8774-72FABBF093A1}" presName="sibTrans" presStyleCnt="0"/>
      <dgm:spPr/>
    </dgm:pt>
    <dgm:pt modelId="{A2C771F1-C367-4E3A-902C-1A621ED7E04C}" type="pres">
      <dgm:prSet presAssocID="{1AABACC5-8093-4FEE-98F1-FBC32ABB4EEA}" presName="composite" presStyleCnt="0"/>
      <dgm:spPr/>
    </dgm:pt>
    <dgm:pt modelId="{6CA9088B-B1C6-4AC4-A219-86152C02F0FB}" type="pres">
      <dgm:prSet presAssocID="{1AABACC5-8093-4FEE-98F1-FBC32ABB4EEA}" presName="bentUpArrow1" presStyleLbl="alignImgPlace1" presStyleIdx="1" presStyleCnt="4" custLinFactNeighborY="2697"/>
      <dgm:spPr>
        <a:solidFill>
          <a:srgbClr val="C00000"/>
        </a:solidFill>
      </dgm:spPr>
    </dgm:pt>
    <dgm:pt modelId="{1B6D37B7-B8EA-42A8-AF39-49C3FFB9A611}" type="pres">
      <dgm:prSet presAssocID="{1AABACC5-8093-4FEE-98F1-FBC32ABB4EEA}" presName="ParentText" presStyleLbl="node1" presStyleIdx="1" presStyleCnt="5" custScaleX="127263" custScaleY="109594" custLinFactNeighborX="-4000" custLinFactNeighborY="343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A471B5F-4DD3-498D-8B7B-75BA55A21C32}" type="pres">
      <dgm:prSet presAssocID="{1AABACC5-8093-4FEE-98F1-FBC32ABB4EEA}" presName="ChildText" presStyleLbl="revTx" presStyleIdx="1" presStyleCnt="5" custScaleX="171088" custLinFactNeighborX="41516" custLinFactNeighborY="28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C1508AA-E443-407F-9FA1-2B18BF9072B9}" type="pres">
      <dgm:prSet presAssocID="{5953F964-9D6E-485B-88DC-0AABFCD54EAB}" presName="sibTrans" presStyleCnt="0"/>
      <dgm:spPr/>
    </dgm:pt>
    <dgm:pt modelId="{4577DD96-A3F2-4573-A6B5-3D0E1B7A7048}" type="pres">
      <dgm:prSet presAssocID="{13C5658E-C8B5-4F88-A0AB-265CA5B64076}" presName="composite" presStyleCnt="0"/>
      <dgm:spPr/>
    </dgm:pt>
    <dgm:pt modelId="{D18BB67B-A9BD-44CC-B53C-FB6985844436}" type="pres">
      <dgm:prSet presAssocID="{13C5658E-C8B5-4F88-A0AB-265CA5B64076}" presName="bentUpArrow1" presStyleLbl="alignImgPlace1" presStyleIdx="2" presStyleCnt="4" custLinFactNeighborY="2697"/>
      <dgm:spPr>
        <a:solidFill>
          <a:srgbClr val="C00000"/>
        </a:solidFill>
      </dgm:spPr>
    </dgm:pt>
    <dgm:pt modelId="{FF7D6177-273F-4612-BB83-D1CD5449D487}" type="pres">
      <dgm:prSet presAssocID="{13C5658E-C8B5-4F88-A0AB-265CA5B64076}" presName="ParentText" presStyleLbl="node1" presStyleIdx="2" presStyleCnt="5" custScaleX="123526" custScaleY="104348" custLinFactNeighborY="228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D18711D-7CB1-47F8-9B70-739414203BB4}" type="pres">
      <dgm:prSet presAssocID="{13C5658E-C8B5-4F88-A0AB-265CA5B64076}" presName="ChildText" presStyleLbl="revTx" presStyleIdx="2" presStyleCnt="5" custScaleX="189831" custLinFactNeighborX="75829" custLinFactNeighborY="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2DC0FE6-6BF5-4F06-A519-9790C22B2B30}" type="pres">
      <dgm:prSet presAssocID="{258E5878-A00F-4F5A-948E-478550C27AA6}" presName="sibTrans" presStyleCnt="0"/>
      <dgm:spPr/>
    </dgm:pt>
    <dgm:pt modelId="{2D33A895-D921-442A-B850-7FDEC715E819}" type="pres">
      <dgm:prSet presAssocID="{26F62ADF-2117-456A-9924-877AAE5C147E}" presName="composite" presStyleCnt="0"/>
      <dgm:spPr/>
    </dgm:pt>
    <dgm:pt modelId="{DB710A22-2494-48D6-A0DC-992C72C800FB}" type="pres">
      <dgm:prSet presAssocID="{26F62ADF-2117-456A-9924-877AAE5C147E}" presName="bentUpArrow1" presStyleLbl="alignImgPlace1" presStyleIdx="3" presStyleCnt="4" custLinFactNeighborY="2697"/>
      <dgm:spPr>
        <a:solidFill>
          <a:srgbClr val="C00000"/>
        </a:solidFill>
      </dgm:spPr>
    </dgm:pt>
    <dgm:pt modelId="{1585C0CB-B763-4A7F-BC56-75A43B9962A9}" type="pres">
      <dgm:prSet presAssocID="{26F62ADF-2117-456A-9924-877AAE5C147E}" presName="ParentText" presStyleLbl="node1" presStyleIdx="3" presStyleCnt="5" custScaleX="114263" custScaleY="106817" custLinFactNeighborY="228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B7669B0-19E5-4323-9C3E-FC20F5A72BE4}" type="pres">
      <dgm:prSet presAssocID="{26F62ADF-2117-456A-9924-877AAE5C147E}" presName="ChildText" presStyleLbl="revTx" presStyleIdx="3" presStyleCnt="5" custScaleX="159150" custLinFactNeighborX="57281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325F7FF-40AF-48DD-B6DD-60B3F44948C4}" type="pres">
      <dgm:prSet presAssocID="{22D7A6B1-4D04-4EF7-9700-9A2B1BC0AC2B}" presName="sibTrans" presStyleCnt="0"/>
      <dgm:spPr/>
    </dgm:pt>
    <dgm:pt modelId="{0CBAA492-018F-4A34-8E74-97507177654B}" type="pres">
      <dgm:prSet presAssocID="{C71ACFBC-6D0C-4373-8AE8-9A2944166AD6}" presName="composite" presStyleCnt="0"/>
      <dgm:spPr/>
    </dgm:pt>
    <dgm:pt modelId="{BB68A078-4B86-4C88-A36A-4B432ED835CA}" type="pres">
      <dgm:prSet presAssocID="{C71ACFBC-6D0C-4373-8AE8-9A2944166AD6}" presName="ParentText" presStyleLbl="node1" presStyleIdx="4" presStyleCnt="5" custScaleX="114020" custScaleY="100843" custLinFactNeighborY="228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BB2FDF1-8FFD-47DC-9650-8861E719F8C0}" type="pres">
      <dgm:prSet presAssocID="{C71ACFBC-6D0C-4373-8AE8-9A2944166AD6}" presName="FinalChildText" presStyleLbl="revTx" presStyleIdx="4" presStyleCnt="5" custScaleX="167808" custLinFactNeighborX="53976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5A26B95-6B06-48EC-AABC-7417A500E9ED}" type="presOf" srcId="{C71ACFBC-6D0C-4373-8AE8-9A2944166AD6}" destId="{BB68A078-4B86-4C88-A36A-4B432ED835CA}" srcOrd="0" destOrd="0" presId="urn:microsoft.com/office/officeart/2005/8/layout/StepDownProcess"/>
    <dgm:cxn modelId="{4C313C17-BE19-4284-8086-52F08171248A}" srcId="{AEA53AF5-C1E9-49EC-9975-84376A093A15}" destId="{C71ACFBC-6D0C-4373-8AE8-9A2944166AD6}" srcOrd="4" destOrd="0" parTransId="{E189A5DA-B069-4C0D-A0A4-C75A0E490CC8}" sibTransId="{FC29DEBE-AAD9-49ED-8329-6A947306DF6B}"/>
    <dgm:cxn modelId="{56B254DF-71AC-460C-BD0D-1CC4E7642895}" type="presOf" srcId="{F34C7AF4-7B45-4AAC-A4AE-492DD428E6AB}" destId="{6BB2FDF1-8FFD-47DC-9650-8861E719F8C0}" srcOrd="0" destOrd="1" presId="urn:microsoft.com/office/officeart/2005/8/layout/StepDownProcess"/>
    <dgm:cxn modelId="{02EA5A36-F113-46AA-BF70-D4241EB4FB4A}" type="presOf" srcId="{1AABACC5-8093-4FEE-98F1-FBC32ABB4EEA}" destId="{1B6D37B7-B8EA-42A8-AF39-49C3FFB9A611}" srcOrd="0" destOrd="0" presId="urn:microsoft.com/office/officeart/2005/8/layout/StepDownProcess"/>
    <dgm:cxn modelId="{7DC7101A-1ADB-4CC2-95AD-87DED234DD23}" srcId="{AEA53AF5-C1E9-49EC-9975-84376A093A15}" destId="{1AABACC5-8093-4FEE-98F1-FBC32ABB4EEA}" srcOrd="1" destOrd="0" parTransId="{8C731374-5319-41C0-8800-EA8391F80ACE}" sibTransId="{5953F964-9D6E-485B-88DC-0AABFCD54EAB}"/>
    <dgm:cxn modelId="{4180B3BA-EE17-493D-83CA-DD81118A860B}" type="presOf" srcId="{C65DD90F-4DE4-43E4-932F-E45FD685B897}" destId="{1B7669B0-19E5-4323-9C3E-FC20F5A72BE4}" srcOrd="0" destOrd="1" presId="urn:microsoft.com/office/officeart/2005/8/layout/StepDownProcess"/>
    <dgm:cxn modelId="{D7F144A0-22AC-45B9-B071-33754929D89F}" srcId="{AEA53AF5-C1E9-49EC-9975-84376A093A15}" destId="{4CCCAEA3-C62D-45B9-821C-BF210196A548}" srcOrd="0" destOrd="0" parTransId="{5CB79FBF-9291-4A96-BE95-CB64D5E6FF3C}" sibTransId="{6B610865-6FD3-474E-8774-72FABBF093A1}"/>
    <dgm:cxn modelId="{629043B7-1761-49A3-ADB1-0A4FA930F77A}" type="presOf" srcId="{E041EB8A-89B6-44A2-9832-00471EF9D838}" destId="{DD18711D-7CB1-47F8-9B70-739414203BB4}" srcOrd="0" destOrd="0" presId="urn:microsoft.com/office/officeart/2005/8/layout/StepDownProcess"/>
    <dgm:cxn modelId="{4B3314FB-761C-4B44-92F7-F372C1177485}" srcId="{26F62ADF-2117-456A-9924-877AAE5C147E}" destId="{1FE21352-DF73-4A7C-92A7-6E6C229820F2}" srcOrd="0" destOrd="0" parTransId="{0EABF53E-4686-4E3C-A573-F3CCF1E894C1}" sibTransId="{62E93B7A-EE2A-43FE-8C3B-9F728BE5EE10}"/>
    <dgm:cxn modelId="{1A3FFF89-80B7-4FAE-BA46-BEE29F1E8A9D}" srcId="{4CCCAEA3-C62D-45B9-821C-BF210196A548}" destId="{B6B9A2C5-7267-4D16-BF5E-3DEB6CF0A642}" srcOrd="0" destOrd="0" parTransId="{ACA40088-DDFC-4AF9-90BA-00F43C552BCB}" sibTransId="{5AF8A0E5-9F68-4C4A-9183-896072B4B880}"/>
    <dgm:cxn modelId="{D68468BC-8EB2-423A-91CC-254B8B2BFEDE}" type="presOf" srcId="{1FE21352-DF73-4A7C-92A7-6E6C229820F2}" destId="{1B7669B0-19E5-4323-9C3E-FC20F5A72BE4}" srcOrd="0" destOrd="0" presId="urn:microsoft.com/office/officeart/2005/8/layout/StepDownProcess"/>
    <dgm:cxn modelId="{7A69DB34-91D2-456C-ABE6-6A3D3876BEA1}" type="presOf" srcId="{4CCCAEA3-C62D-45B9-821C-BF210196A548}" destId="{B908ABA7-0B94-4AAB-92DA-DA02381A2E89}" srcOrd="0" destOrd="0" presId="urn:microsoft.com/office/officeart/2005/8/layout/StepDownProcess"/>
    <dgm:cxn modelId="{8F860EC4-672D-4A04-89D7-85891D3150B1}" type="presOf" srcId="{E1929E97-07F5-4743-A7B1-765F911CCCB3}" destId="{2A471B5F-4DD3-498D-8B7B-75BA55A21C32}" srcOrd="0" destOrd="0" presId="urn:microsoft.com/office/officeart/2005/8/layout/StepDownProcess"/>
    <dgm:cxn modelId="{4B6E8191-67DA-4794-9709-0CDAC2ABB2BF}" type="presOf" srcId="{B6B9A2C5-7267-4D16-BF5E-3DEB6CF0A642}" destId="{0196CF8A-F729-4C09-BEE4-C1EF104E0CE8}" srcOrd="0" destOrd="0" presId="urn:microsoft.com/office/officeart/2005/8/layout/StepDownProcess"/>
    <dgm:cxn modelId="{74D0837F-928A-4EDB-92DC-A87F13EB60C5}" type="presOf" srcId="{13C5658E-C8B5-4F88-A0AB-265CA5B64076}" destId="{FF7D6177-273F-4612-BB83-D1CD5449D487}" srcOrd="0" destOrd="0" presId="urn:microsoft.com/office/officeart/2005/8/layout/StepDownProcess"/>
    <dgm:cxn modelId="{38F735A6-2714-47F2-B6FE-92A86A4AB402}" srcId="{1AABACC5-8093-4FEE-98F1-FBC32ABB4EEA}" destId="{E1929E97-07F5-4743-A7B1-765F911CCCB3}" srcOrd="0" destOrd="0" parTransId="{4A871222-02CC-4690-BFC2-8CE828E0F567}" sibTransId="{525748A6-5F0A-4DC5-8655-EA7E43A32C44}"/>
    <dgm:cxn modelId="{54312961-3D3B-43A6-AFBC-7DD9DB74C966}" srcId="{4CCCAEA3-C62D-45B9-821C-BF210196A548}" destId="{CBF796BF-A9D4-4C4E-AFD7-44A25E2279E8}" srcOrd="1" destOrd="0" parTransId="{FD8D5AF4-6BAC-40DA-A1EA-607B6324B83D}" sibTransId="{4C3056E2-4DFA-4F3D-A506-F8443E36C6D2}"/>
    <dgm:cxn modelId="{4C9977AA-A617-491E-8700-99927BDE9DAB}" type="presOf" srcId="{26F62ADF-2117-456A-9924-877AAE5C147E}" destId="{1585C0CB-B763-4A7F-BC56-75A43B9962A9}" srcOrd="0" destOrd="0" presId="urn:microsoft.com/office/officeart/2005/8/layout/StepDownProcess"/>
    <dgm:cxn modelId="{5589330A-2744-40BC-949E-5FE8A5C38655}" srcId="{C71ACFBC-6D0C-4373-8AE8-9A2944166AD6}" destId="{0E40900A-CF29-45AC-971C-25850CD67899}" srcOrd="0" destOrd="0" parTransId="{0F236A27-E229-4B9D-B979-CCE8E0337412}" sibTransId="{4AA700AD-A344-4335-8A37-BDD834C0B017}"/>
    <dgm:cxn modelId="{EB636234-1253-48C2-8C17-D738DA406665}" srcId="{26F62ADF-2117-456A-9924-877AAE5C147E}" destId="{C65DD90F-4DE4-43E4-932F-E45FD685B897}" srcOrd="1" destOrd="0" parTransId="{298C69FB-21E4-4E8D-AA45-BE315B57F797}" sibTransId="{41B6DBBB-D990-4078-9398-37CCB5EF8828}"/>
    <dgm:cxn modelId="{FEA76173-68E8-49F6-BBA5-7EF7E925B674}" type="presOf" srcId="{A1B245D2-D715-4EA4-BA23-55B57AC9A343}" destId="{DD18711D-7CB1-47F8-9B70-739414203BB4}" srcOrd="0" destOrd="1" presId="urn:microsoft.com/office/officeart/2005/8/layout/StepDownProcess"/>
    <dgm:cxn modelId="{E404FC38-1D52-4F65-A195-E84D8311B7F3}" srcId="{AEA53AF5-C1E9-49EC-9975-84376A093A15}" destId="{13C5658E-C8B5-4F88-A0AB-265CA5B64076}" srcOrd="2" destOrd="0" parTransId="{846AE3E6-FC2E-417C-9697-05702C2F2479}" sibTransId="{258E5878-A00F-4F5A-948E-478550C27AA6}"/>
    <dgm:cxn modelId="{03B2A33A-B1CD-41C5-B312-6F16A561F56E}" type="presOf" srcId="{CBF796BF-A9D4-4C4E-AFD7-44A25E2279E8}" destId="{0196CF8A-F729-4C09-BEE4-C1EF104E0CE8}" srcOrd="0" destOrd="1" presId="urn:microsoft.com/office/officeart/2005/8/layout/StepDownProcess"/>
    <dgm:cxn modelId="{FA2DD161-F3DE-4284-B4CC-D0861AB39B44}" type="presOf" srcId="{0E40900A-CF29-45AC-971C-25850CD67899}" destId="{6BB2FDF1-8FFD-47DC-9650-8861E719F8C0}" srcOrd="0" destOrd="0" presId="urn:microsoft.com/office/officeart/2005/8/layout/StepDownProcess"/>
    <dgm:cxn modelId="{21B9D8A8-0495-41E3-9A2C-1560A2118340}" srcId="{C71ACFBC-6D0C-4373-8AE8-9A2944166AD6}" destId="{F34C7AF4-7B45-4AAC-A4AE-492DD428E6AB}" srcOrd="1" destOrd="0" parTransId="{63159350-2CDC-468A-B22F-F1D4A5018D4C}" sibTransId="{C6028996-CEC0-4633-BC71-E1C784EEF5E8}"/>
    <dgm:cxn modelId="{E7DC9C55-9B98-412A-952C-759B3EA74EFA}" srcId="{13C5658E-C8B5-4F88-A0AB-265CA5B64076}" destId="{E041EB8A-89B6-44A2-9832-00471EF9D838}" srcOrd="0" destOrd="0" parTransId="{D548182A-9CD8-41DF-9E9D-BC37EC2765CD}" sibTransId="{12A88427-6B1A-427B-B578-D13CA71A53DC}"/>
    <dgm:cxn modelId="{87120A55-EE89-4AF6-90A5-1F4061EBC548}" srcId="{13C5658E-C8B5-4F88-A0AB-265CA5B64076}" destId="{A1B245D2-D715-4EA4-BA23-55B57AC9A343}" srcOrd="1" destOrd="0" parTransId="{FF995DB9-67AE-4A0A-8EF8-11EB18D45D08}" sibTransId="{E9914C39-914A-4E98-BE43-42367E4CC81B}"/>
    <dgm:cxn modelId="{D5ED5203-6A7F-4800-941E-227CA4F5CAA1}" srcId="{AEA53AF5-C1E9-49EC-9975-84376A093A15}" destId="{26F62ADF-2117-456A-9924-877AAE5C147E}" srcOrd="3" destOrd="0" parTransId="{BACC5F5D-F138-4FBE-B698-6753959BE89D}" sibTransId="{22D7A6B1-4D04-4EF7-9700-9A2B1BC0AC2B}"/>
    <dgm:cxn modelId="{5466D6F1-2283-42C1-A33B-3FC67EAF43EA}" type="presOf" srcId="{AEA53AF5-C1E9-49EC-9975-84376A093A15}" destId="{47AC88F3-BEE0-47DB-A565-13F5FF927102}" srcOrd="0" destOrd="0" presId="urn:microsoft.com/office/officeart/2005/8/layout/StepDownProcess"/>
    <dgm:cxn modelId="{97159A08-9CE0-4FD5-BE0A-36D56327AEFD}" type="presParOf" srcId="{47AC88F3-BEE0-47DB-A565-13F5FF927102}" destId="{355C9055-DE6A-4921-9314-4B8417797EFB}" srcOrd="0" destOrd="0" presId="urn:microsoft.com/office/officeart/2005/8/layout/StepDownProcess"/>
    <dgm:cxn modelId="{325A894A-4ECC-4C86-87A6-1D2BA1BB7420}" type="presParOf" srcId="{355C9055-DE6A-4921-9314-4B8417797EFB}" destId="{47C9DF2D-626B-462E-B3D3-1123EEADBF4C}" srcOrd="0" destOrd="0" presId="urn:microsoft.com/office/officeart/2005/8/layout/StepDownProcess"/>
    <dgm:cxn modelId="{648756CF-D59A-4BC1-BE90-178AEBC483AC}" type="presParOf" srcId="{355C9055-DE6A-4921-9314-4B8417797EFB}" destId="{B908ABA7-0B94-4AAB-92DA-DA02381A2E89}" srcOrd="1" destOrd="0" presId="urn:microsoft.com/office/officeart/2005/8/layout/StepDownProcess"/>
    <dgm:cxn modelId="{4545513C-4AF8-4215-88F4-8A66D1336C97}" type="presParOf" srcId="{355C9055-DE6A-4921-9314-4B8417797EFB}" destId="{0196CF8A-F729-4C09-BEE4-C1EF104E0CE8}" srcOrd="2" destOrd="0" presId="urn:microsoft.com/office/officeart/2005/8/layout/StepDownProcess"/>
    <dgm:cxn modelId="{B15E7A5D-6639-4A9F-A0DB-FE69682F98CF}" type="presParOf" srcId="{47AC88F3-BEE0-47DB-A565-13F5FF927102}" destId="{3C1DBBDB-45B0-4F1F-BC04-CBDDA2B8E884}" srcOrd="1" destOrd="0" presId="urn:microsoft.com/office/officeart/2005/8/layout/StepDownProcess"/>
    <dgm:cxn modelId="{B09385D8-8554-47A5-9A84-988887C3B623}" type="presParOf" srcId="{47AC88F3-BEE0-47DB-A565-13F5FF927102}" destId="{A2C771F1-C367-4E3A-902C-1A621ED7E04C}" srcOrd="2" destOrd="0" presId="urn:microsoft.com/office/officeart/2005/8/layout/StepDownProcess"/>
    <dgm:cxn modelId="{2DCBA6AD-4F3F-42E7-9AC6-7027198C3166}" type="presParOf" srcId="{A2C771F1-C367-4E3A-902C-1A621ED7E04C}" destId="{6CA9088B-B1C6-4AC4-A219-86152C02F0FB}" srcOrd="0" destOrd="0" presId="urn:microsoft.com/office/officeart/2005/8/layout/StepDownProcess"/>
    <dgm:cxn modelId="{E2706197-92CA-4809-ACBA-F5C8EF189FFF}" type="presParOf" srcId="{A2C771F1-C367-4E3A-902C-1A621ED7E04C}" destId="{1B6D37B7-B8EA-42A8-AF39-49C3FFB9A611}" srcOrd="1" destOrd="0" presId="urn:microsoft.com/office/officeart/2005/8/layout/StepDownProcess"/>
    <dgm:cxn modelId="{5AD8841C-3718-47B9-A7CF-6DD746A9C8E5}" type="presParOf" srcId="{A2C771F1-C367-4E3A-902C-1A621ED7E04C}" destId="{2A471B5F-4DD3-498D-8B7B-75BA55A21C32}" srcOrd="2" destOrd="0" presId="urn:microsoft.com/office/officeart/2005/8/layout/StepDownProcess"/>
    <dgm:cxn modelId="{69944C0A-ED88-4BC6-AA1F-39E084AF7F98}" type="presParOf" srcId="{47AC88F3-BEE0-47DB-A565-13F5FF927102}" destId="{AC1508AA-E443-407F-9FA1-2B18BF9072B9}" srcOrd="3" destOrd="0" presId="urn:microsoft.com/office/officeart/2005/8/layout/StepDownProcess"/>
    <dgm:cxn modelId="{BBE6793E-1678-4FF8-810A-A0E623BA6848}" type="presParOf" srcId="{47AC88F3-BEE0-47DB-A565-13F5FF927102}" destId="{4577DD96-A3F2-4573-A6B5-3D0E1B7A7048}" srcOrd="4" destOrd="0" presId="urn:microsoft.com/office/officeart/2005/8/layout/StepDownProcess"/>
    <dgm:cxn modelId="{8F8EDB9C-2FC1-43C8-8ADA-ABA1A1708DEF}" type="presParOf" srcId="{4577DD96-A3F2-4573-A6B5-3D0E1B7A7048}" destId="{D18BB67B-A9BD-44CC-B53C-FB6985844436}" srcOrd="0" destOrd="0" presId="urn:microsoft.com/office/officeart/2005/8/layout/StepDownProcess"/>
    <dgm:cxn modelId="{5AD2F6EC-27E3-4C4C-AAC4-155DA4A5D241}" type="presParOf" srcId="{4577DD96-A3F2-4573-A6B5-3D0E1B7A7048}" destId="{FF7D6177-273F-4612-BB83-D1CD5449D487}" srcOrd="1" destOrd="0" presId="urn:microsoft.com/office/officeart/2005/8/layout/StepDownProcess"/>
    <dgm:cxn modelId="{8A0123D4-D5E3-4759-98CA-F04CA322748C}" type="presParOf" srcId="{4577DD96-A3F2-4573-A6B5-3D0E1B7A7048}" destId="{DD18711D-7CB1-47F8-9B70-739414203BB4}" srcOrd="2" destOrd="0" presId="urn:microsoft.com/office/officeart/2005/8/layout/StepDownProcess"/>
    <dgm:cxn modelId="{396B3C15-3C46-44AA-9124-B7B6143EC0A8}" type="presParOf" srcId="{47AC88F3-BEE0-47DB-A565-13F5FF927102}" destId="{B2DC0FE6-6BF5-4F06-A519-9790C22B2B30}" srcOrd="5" destOrd="0" presId="urn:microsoft.com/office/officeart/2005/8/layout/StepDownProcess"/>
    <dgm:cxn modelId="{329BDBCC-5A4D-4D69-8BFC-288E8D0FF6A5}" type="presParOf" srcId="{47AC88F3-BEE0-47DB-A565-13F5FF927102}" destId="{2D33A895-D921-442A-B850-7FDEC715E819}" srcOrd="6" destOrd="0" presId="urn:microsoft.com/office/officeart/2005/8/layout/StepDownProcess"/>
    <dgm:cxn modelId="{CF4EEE7B-2767-4F8F-81E3-EEA1AAC77F41}" type="presParOf" srcId="{2D33A895-D921-442A-B850-7FDEC715E819}" destId="{DB710A22-2494-48D6-A0DC-992C72C800FB}" srcOrd="0" destOrd="0" presId="urn:microsoft.com/office/officeart/2005/8/layout/StepDownProcess"/>
    <dgm:cxn modelId="{2D205AD1-0C26-42F7-976C-E98A1F1D2FEA}" type="presParOf" srcId="{2D33A895-D921-442A-B850-7FDEC715E819}" destId="{1585C0CB-B763-4A7F-BC56-75A43B9962A9}" srcOrd="1" destOrd="0" presId="urn:microsoft.com/office/officeart/2005/8/layout/StepDownProcess"/>
    <dgm:cxn modelId="{DC7C1D9F-AE36-4483-B34C-CEA5B0FD1532}" type="presParOf" srcId="{2D33A895-D921-442A-B850-7FDEC715E819}" destId="{1B7669B0-19E5-4323-9C3E-FC20F5A72BE4}" srcOrd="2" destOrd="0" presId="urn:microsoft.com/office/officeart/2005/8/layout/StepDownProcess"/>
    <dgm:cxn modelId="{D9A2FF28-CC7A-4387-B9FE-E004DA3513F3}" type="presParOf" srcId="{47AC88F3-BEE0-47DB-A565-13F5FF927102}" destId="{C325F7FF-40AF-48DD-B6DD-60B3F44948C4}" srcOrd="7" destOrd="0" presId="urn:microsoft.com/office/officeart/2005/8/layout/StepDownProcess"/>
    <dgm:cxn modelId="{86D7A9CC-0526-4016-A6C5-EAA13E87AB03}" type="presParOf" srcId="{47AC88F3-BEE0-47DB-A565-13F5FF927102}" destId="{0CBAA492-018F-4A34-8E74-97507177654B}" srcOrd="8" destOrd="0" presId="urn:microsoft.com/office/officeart/2005/8/layout/StepDownProcess"/>
    <dgm:cxn modelId="{1B4AA73F-FBEA-4342-A112-49D78D4AD383}" type="presParOf" srcId="{0CBAA492-018F-4A34-8E74-97507177654B}" destId="{BB68A078-4B86-4C88-A36A-4B432ED835CA}" srcOrd="0" destOrd="0" presId="urn:microsoft.com/office/officeart/2005/8/layout/StepDownProcess"/>
    <dgm:cxn modelId="{0E0792C3-BCDE-4BE1-8C4D-E3A4A44CDAC7}" type="presParOf" srcId="{0CBAA492-018F-4A34-8E74-97507177654B}" destId="{6BB2FDF1-8FFD-47DC-9650-8861E719F8C0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C9DF2D-626B-462E-B3D3-1123EEADBF4C}">
      <dsp:nvSpPr>
        <dsp:cNvPr id="0" name=""/>
        <dsp:cNvSpPr/>
      </dsp:nvSpPr>
      <dsp:spPr>
        <a:xfrm rot="5400000">
          <a:off x="2339039" y="825111"/>
          <a:ext cx="684835" cy="77966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C0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08ABA7-0B94-4AAB-92DA-DA02381A2E89}">
      <dsp:nvSpPr>
        <dsp:cNvPr id="0" name=""/>
        <dsp:cNvSpPr/>
      </dsp:nvSpPr>
      <dsp:spPr>
        <a:xfrm>
          <a:off x="2063658" y="47216"/>
          <a:ext cx="1340741" cy="844447"/>
        </a:xfrm>
        <a:prstGeom prst="roundRect">
          <a:avLst>
            <a:gd name="adj" fmla="val 16670"/>
          </a:avLst>
        </a:prstGeom>
        <a:solidFill>
          <a:srgbClr val="92D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Requirement</a:t>
          </a:r>
          <a:endParaRPr lang="en-IN" sz="1200" kern="1200" dirty="0"/>
        </a:p>
      </dsp:txBody>
      <dsp:txXfrm>
        <a:off x="2104888" y="88446"/>
        <a:ext cx="1258281" cy="761987"/>
      </dsp:txXfrm>
    </dsp:sp>
    <dsp:sp modelId="{0196CF8A-F729-4C09-BEE4-C1EF104E0CE8}">
      <dsp:nvSpPr>
        <dsp:cNvPr id="0" name=""/>
        <dsp:cNvSpPr/>
      </dsp:nvSpPr>
      <dsp:spPr>
        <a:xfrm>
          <a:off x="3376934" y="106278"/>
          <a:ext cx="1401737" cy="652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b="1" kern="1200" dirty="0" smtClean="0"/>
            <a:t>Requirement Doc’s</a:t>
          </a:r>
          <a:endParaRPr lang="en-IN" sz="1400" b="1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b="1" kern="1200" dirty="0" smtClean="0"/>
            <a:t>Prepare Use Cases</a:t>
          </a:r>
          <a:endParaRPr lang="en-IN" sz="1400" b="1" kern="1200" dirty="0"/>
        </a:p>
      </dsp:txBody>
      <dsp:txXfrm>
        <a:off x="3376934" y="106278"/>
        <a:ext cx="1401737" cy="652224"/>
      </dsp:txXfrm>
    </dsp:sp>
    <dsp:sp modelId="{6CA9088B-B1C6-4AC4-A219-86152C02F0FB}">
      <dsp:nvSpPr>
        <dsp:cNvPr id="0" name=""/>
        <dsp:cNvSpPr/>
      </dsp:nvSpPr>
      <dsp:spPr>
        <a:xfrm rot="5400000">
          <a:off x="3538367" y="1770308"/>
          <a:ext cx="684835" cy="77966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C0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D37B7-B8EA-42A8-AF39-49C3FFB9A611}">
      <dsp:nvSpPr>
        <dsp:cNvPr id="0" name=""/>
        <dsp:cNvSpPr/>
      </dsp:nvSpPr>
      <dsp:spPr>
        <a:xfrm>
          <a:off x="3153661" y="981685"/>
          <a:ext cx="1467163" cy="884384"/>
        </a:xfrm>
        <a:prstGeom prst="roundRect">
          <a:avLst>
            <a:gd name="adj" fmla="val 16670"/>
          </a:avLst>
        </a:prstGeom>
        <a:solidFill>
          <a:srgbClr val="FFC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Design</a:t>
          </a:r>
          <a:endParaRPr lang="en-IN" sz="1200" kern="1200" dirty="0"/>
        </a:p>
      </dsp:txBody>
      <dsp:txXfrm>
        <a:off x="3196841" y="1024865"/>
        <a:ext cx="1380803" cy="798024"/>
      </dsp:txXfrm>
    </dsp:sp>
    <dsp:sp modelId="{2A471B5F-4DD3-498D-8B7B-75BA55A21C32}">
      <dsp:nvSpPr>
        <dsp:cNvPr id="0" name=""/>
        <dsp:cNvSpPr/>
      </dsp:nvSpPr>
      <dsp:spPr>
        <a:xfrm>
          <a:off x="4559861" y="1088118"/>
          <a:ext cx="1434539" cy="652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b="1" kern="1200" dirty="0" smtClean="0"/>
            <a:t>Software Architecture</a:t>
          </a:r>
          <a:endParaRPr lang="en-IN" sz="1400" b="1" kern="1200" dirty="0"/>
        </a:p>
      </dsp:txBody>
      <dsp:txXfrm>
        <a:off x="4559861" y="1088118"/>
        <a:ext cx="1434539" cy="652224"/>
      </dsp:txXfrm>
    </dsp:sp>
    <dsp:sp modelId="{D18BB67B-A9BD-44CC-B53C-FB6985844436}">
      <dsp:nvSpPr>
        <dsp:cNvPr id="0" name=""/>
        <dsp:cNvSpPr/>
      </dsp:nvSpPr>
      <dsp:spPr>
        <a:xfrm rot="5400000">
          <a:off x="4652942" y="2694339"/>
          <a:ext cx="684835" cy="77966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C0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7D6177-273F-4612-BB83-D1CD5449D487}">
      <dsp:nvSpPr>
        <dsp:cNvPr id="0" name=""/>
        <dsp:cNvSpPr/>
      </dsp:nvSpPr>
      <dsp:spPr>
        <a:xfrm>
          <a:off x="4335892" y="1917643"/>
          <a:ext cx="1424081" cy="842051"/>
        </a:xfrm>
        <a:prstGeom prst="roundRect">
          <a:avLst>
            <a:gd name="adj" fmla="val 16670"/>
          </a:avLst>
        </a:prstGeom>
        <a:solidFill>
          <a:schemeClr val="accent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Implementation</a:t>
          </a:r>
          <a:endParaRPr lang="en-IN" sz="1200" kern="1200" dirty="0"/>
        </a:p>
      </dsp:txBody>
      <dsp:txXfrm>
        <a:off x="4377005" y="1958756"/>
        <a:ext cx="1341855" cy="759825"/>
      </dsp:txXfrm>
    </dsp:sp>
    <dsp:sp modelId="{DD18711D-7CB1-47F8-9B70-739414203BB4}">
      <dsp:nvSpPr>
        <dsp:cNvPr id="0" name=""/>
        <dsp:cNvSpPr/>
      </dsp:nvSpPr>
      <dsp:spPr>
        <a:xfrm>
          <a:off x="5883566" y="1993827"/>
          <a:ext cx="1591695" cy="652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b="1" kern="1200" dirty="0" smtClean="0"/>
            <a:t>Construct the software</a:t>
          </a:r>
          <a:endParaRPr lang="en-IN" sz="1400" b="1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b="1" kern="1200" dirty="0" smtClean="0"/>
            <a:t>Data storage &amp; Retrieva</a:t>
          </a:r>
          <a:r>
            <a:rPr lang="en-IN" sz="1400" kern="1200" dirty="0" smtClean="0"/>
            <a:t>l </a:t>
          </a:r>
          <a:endParaRPr lang="en-IN" sz="1400" kern="1200" dirty="0"/>
        </a:p>
      </dsp:txBody>
      <dsp:txXfrm>
        <a:off x="5883566" y="1993827"/>
        <a:ext cx="1591695" cy="652224"/>
      </dsp:txXfrm>
    </dsp:sp>
    <dsp:sp modelId="{DB710A22-2494-48D6-A0DC-992C72C800FB}">
      <dsp:nvSpPr>
        <dsp:cNvPr id="0" name=""/>
        <dsp:cNvSpPr/>
      </dsp:nvSpPr>
      <dsp:spPr>
        <a:xfrm rot="5400000">
          <a:off x="5735664" y="3628331"/>
          <a:ext cx="684835" cy="77966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C0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5C0CB-B763-4A7F-BC56-75A43B9962A9}">
      <dsp:nvSpPr>
        <dsp:cNvPr id="0" name=""/>
        <dsp:cNvSpPr/>
      </dsp:nvSpPr>
      <dsp:spPr>
        <a:xfrm>
          <a:off x="5472008" y="2841674"/>
          <a:ext cx="1317292" cy="861975"/>
        </a:xfrm>
        <a:prstGeom prst="roundRect">
          <a:avLst>
            <a:gd name="adj" fmla="val 16670"/>
          </a:avLst>
        </a:prstGeom>
        <a:solidFill>
          <a:schemeClr val="accent3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Verification</a:t>
          </a:r>
          <a:endParaRPr lang="en-IN" sz="1200" kern="1200" dirty="0"/>
        </a:p>
      </dsp:txBody>
      <dsp:txXfrm>
        <a:off x="5514094" y="2883760"/>
        <a:ext cx="1233120" cy="777803"/>
      </dsp:txXfrm>
    </dsp:sp>
    <dsp:sp modelId="{1B7669B0-19E5-4323-9C3E-FC20F5A72BE4}">
      <dsp:nvSpPr>
        <dsp:cNvPr id="0" name=""/>
        <dsp:cNvSpPr/>
      </dsp:nvSpPr>
      <dsp:spPr>
        <a:xfrm>
          <a:off x="6939393" y="2927670"/>
          <a:ext cx="1334441" cy="652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b="1" kern="1200" dirty="0" smtClean="0"/>
            <a:t>Install</a:t>
          </a:r>
          <a:endParaRPr lang="en-IN" sz="1400" b="1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b="1" kern="1200" dirty="0" smtClean="0"/>
            <a:t>Test </a:t>
          </a:r>
          <a:r>
            <a:rPr lang="en-IN" sz="1400" b="1" kern="1200" dirty="0" smtClean="0"/>
            <a:t>&amp;Debug</a:t>
          </a:r>
          <a:endParaRPr lang="en-IN" sz="1400" b="1" kern="1200" dirty="0"/>
        </a:p>
      </dsp:txBody>
      <dsp:txXfrm>
        <a:off x="6939393" y="2927670"/>
        <a:ext cx="1334441" cy="652224"/>
      </dsp:txXfrm>
    </dsp:sp>
    <dsp:sp modelId="{BB68A078-4B86-4C88-A36A-4B432ED835CA}">
      <dsp:nvSpPr>
        <dsp:cNvPr id="0" name=""/>
        <dsp:cNvSpPr/>
      </dsp:nvSpPr>
      <dsp:spPr>
        <a:xfrm>
          <a:off x="6608125" y="3775666"/>
          <a:ext cx="1314490" cy="813767"/>
        </a:xfrm>
        <a:prstGeom prst="roundRect">
          <a:avLst>
            <a:gd name="adj" fmla="val 16670"/>
          </a:avLst>
        </a:prstGeom>
        <a:solidFill>
          <a:schemeClr val="accent5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Maintenance</a:t>
          </a:r>
          <a:endParaRPr lang="en-IN" sz="1200" kern="1200" dirty="0"/>
        </a:p>
      </dsp:txBody>
      <dsp:txXfrm>
        <a:off x="6647857" y="3815398"/>
        <a:ext cx="1235026" cy="734303"/>
      </dsp:txXfrm>
    </dsp:sp>
    <dsp:sp modelId="{6BB2FDF1-8FFD-47DC-9650-8861E719F8C0}">
      <dsp:nvSpPr>
        <dsp:cNvPr id="0" name=""/>
        <dsp:cNvSpPr/>
      </dsp:nvSpPr>
      <dsp:spPr>
        <a:xfrm>
          <a:off x="8010100" y="3837559"/>
          <a:ext cx="1407037" cy="652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b="1" kern="1200" dirty="0" smtClean="0"/>
            <a:t>Check errors</a:t>
          </a:r>
          <a:endParaRPr lang="en-IN" sz="1400" b="1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b="1" kern="1200" dirty="0" smtClean="0"/>
            <a:t>Optimize capabilities</a:t>
          </a:r>
          <a:endParaRPr lang="en-IN" sz="1400" b="1" kern="1200" dirty="0"/>
        </a:p>
      </dsp:txBody>
      <dsp:txXfrm>
        <a:off x="8010100" y="3837559"/>
        <a:ext cx="1407037" cy="652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8872F-7C52-4669-8849-ABB30184F2E1}" type="datetimeFigureOut">
              <a:rPr lang="en-IN" smtClean="0"/>
              <a:pPr/>
              <a:t>22-05-2023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2954A-DC06-4834-A5CA-72BB84C886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12717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2954A-DC06-4834-A5CA-72BB84C88630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71543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2954A-DC06-4834-A5CA-72BB84C88630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3580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0A47-B96A-42AC-9B00-AD0060A0D475}" type="datetime1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9110472" y="0"/>
            <a:ext cx="3081528" cy="813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>
              <a:ln>
                <a:solidFill>
                  <a:schemeClr val="bg1"/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732-A955-47ED-96C8-8C6514CF1F60}" type="datetime1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E2CF-A4B0-4C30-92BA-74B92E7053B9}" type="datetime1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68FD-210D-4A84-8117-44A59C40BC42}" type="datetime1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A68E-8F60-4D1E-8E1F-FAC64B3C4DCF}" type="datetime1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6F96-1BF8-4103-AFA1-33B8E501D086}" type="datetime1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14DE-1B83-4ACF-8847-BFCEADB86182}" type="datetime1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9CE3-4DBB-4DCE-AEB3-D1C1DA39E9CB}" type="datetime1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46AA9-2343-4FDC-AE4A-8B18042368DD}" type="datetime1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FC4D-A026-47A9-99C0-07BFF8CA3DC6}" type="datetime1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8945880" y="0"/>
            <a:ext cx="3246120" cy="8138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Facial</a:t>
            </a:r>
            <a:r>
              <a:rPr lang="en-IN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Attendance          	   System-AI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6BA0-FE48-493D-910C-ADA2C19CB272}" type="datetime1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571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9CB0-E81C-4EEB-A2B0-60051E16B872}" type="datetime1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F231-3504-4EA7-B0D2-4B52D8B46DA7}" type="datetime1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E010-E0AA-45FF-B504-F9F446331FA3}" type="datetime1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43B4-F848-4637-8056-F9EDDCD6E24A}" type="datetime1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5E9C-C276-460A-B495-E822D16A4F60}" type="datetime1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5A36-71F0-4287-B5AD-33695B008D08}" type="datetime1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0C4B6-3E6A-4C85-96CE-2F139458D619}" type="datetime1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9034272" y="-27432"/>
            <a:ext cx="3063240" cy="1005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10600" y="5972195"/>
            <a:ext cx="3581400" cy="10572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8669" y="1339272"/>
            <a:ext cx="9017185" cy="3232727"/>
          </a:xfrm>
        </p:spPr>
        <p:txBody>
          <a:bodyPr>
            <a:noAutofit/>
          </a:bodyPr>
          <a:lstStyle/>
          <a:p>
            <a:r>
              <a:rPr lang="en-IN" sz="7200" b="1" dirty="0" smtClean="0"/>
              <a:t>Face AI APPLICATION</a:t>
            </a:r>
            <a:endParaRPr lang="en-IN" sz="7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790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Signup--Registered Successfully </a:t>
            </a:r>
            <a:r>
              <a:rPr lang="en-IN" sz="4000" b="1" dirty="0"/>
              <a:t/>
            </a:r>
            <a:br>
              <a:rPr lang="en-IN" sz="4000" b="1" dirty="0"/>
            </a:b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Content Placeholder 6" descr="sign up attendance taken successfull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8700" y="2133600"/>
            <a:ext cx="3676425" cy="3778250"/>
          </a:xfrm>
        </p:spPr>
      </p:pic>
    </p:spTree>
    <p:extLst>
      <p:ext uri="{BB962C8B-B14F-4D97-AF65-F5344CB8AC3E}">
        <p14:creationId xmlns:p14="http://schemas.microsoft.com/office/powerpoint/2010/main" xmlns="" val="357999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5512"/>
            <a:ext cx="9377402" cy="764771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Sign in - </a:t>
            </a:r>
            <a:r>
              <a:rPr lang="en-IN" sz="3200" b="1" dirty="0" smtClean="0"/>
              <a:t>Button</a:t>
            </a:r>
            <a:r>
              <a:rPr lang="en-IN" sz="4000" b="1" dirty="0" smtClean="0"/>
              <a:t/>
            </a:r>
            <a:br>
              <a:rPr lang="en-IN" sz="4000" b="1" dirty="0" smtClean="0"/>
            </a:br>
            <a:endParaRPr lang="en-IN" sz="4000" b="1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7" name="Picture 16" descr="signin camer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1662545"/>
            <a:ext cx="10457707" cy="444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758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87925"/>
            <a:ext cx="8911687" cy="1280890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Sign </a:t>
            </a:r>
            <a:r>
              <a:rPr lang="en-IN" sz="3200" b="1" dirty="0" smtClean="0"/>
              <a:t>in </a:t>
            </a:r>
            <a:r>
              <a:rPr lang="en-IN" sz="3200" b="1" dirty="0" smtClean="0"/>
              <a:t>– </a:t>
            </a:r>
            <a:r>
              <a:rPr lang="en-IN" sz="3200" b="1" dirty="0" smtClean="0"/>
              <a:t>Authorized </a:t>
            </a:r>
            <a:endParaRPr lang="en-IN" sz="3200" b="1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8" name="Picture 17" descr="signin authorized attendance taken succesful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765" y="1795549"/>
            <a:ext cx="4286470" cy="45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050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814646"/>
            <a:ext cx="8911687" cy="1197033"/>
          </a:xfrm>
        </p:spPr>
        <p:txBody>
          <a:bodyPr>
            <a:noAutofit/>
          </a:bodyPr>
          <a:lstStyle/>
          <a:p>
            <a:r>
              <a:rPr lang="en-IN" sz="3200" b="1" dirty="0" smtClean="0"/>
              <a:t>Visitor– Capturing Images</a:t>
            </a:r>
            <a:endParaRPr lang="en-IN" sz="32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Content Placeholder 6" descr="visitor image captur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310937"/>
            <a:ext cx="8915400" cy="3571441"/>
          </a:xfrm>
        </p:spPr>
      </p:pic>
    </p:spTree>
    <p:extLst>
      <p:ext uri="{BB962C8B-B14F-4D97-AF65-F5344CB8AC3E}">
        <p14:creationId xmlns:p14="http://schemas.microsoft.com/office/powerpoint/2010/main" xmlns="" val="215198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Visitor-- </a:t>
            </a:r>
            <a:r>
              <a:rPr lang="en-IN" b="1" dirty="0" smtClean="0"/>
              <a:t>Request form</a:t>
            </a:r>
            <a:endParaRPr lang="en-IN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Content Placeholder 6" descr="visitor reqst for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3350" y="2295436"/>
            <a:ext cx="4407126" cy="3454578"/>
          </a:xfrm>
        </p:spPr>
      </p:pic>
    </p:spTree>
    <p:extLst>
      <p:ext uri="{BB962C8B-B14F-4D97-AF65-F5344CB8AC3E}">
        <p14:creationId xmlns:p14="http://schemas.microsoft.com/office/powerpoint/2010/main" xmlns="" val="417648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Visitor -- </a:t>
            </a:r>
            <a:r>
              <a:rPr lang="en-IN" b="1" dirty="0" smtClean="0"/>
              <a:t>Wait </a:t>
            </a:r>
            <a:r>
              <a:rPr lang="en-IN" b="1" dirty="0" smtClean="0"/>
              <a:t>in Lobby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" name="Content Placeholder 9" descr="dispaly wait in lobb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4916" y="2133600"/>
            <a:ext cx="3523994" cy="3778250"/>
          </a:xfrm>
        </p:spPr>
      </p:pic>
    </p:spTree>
    <p:extLst>
      <p:ext uri="{BB962C8B-B14F-4D97-AF65-F5344CB8AC3E}">
        <p14:creationId xmlns:p14="http://schemas.microsoft.com/office/powerpoint/2010/main" xmlns="" val="323638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025236"/>
            <a:ext cx="8911687" cy="879764"/>
          </a:xfrm>
        </p:spPr>
        <p:txBody>
          <a:bodyPr/>
          <a:lstStyle/>
          <a:p>
            <a:r>
              <a:rPr lang="en-IN" b="1" dirty="0" smtClean="0"/>
              <a:t>Calendar Based Attendance System 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36205" y="1862282"/>
            <a:ext cx="3506216" cy="37782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18282" y="2227407"/>
            <a:ext cx="5715000" cy="3048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714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2807854"/>
            <a:ext cx="8911687" cy="115454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286049" y="2967335"/>
            <a:ext cx="36199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  <a:endParaRPr lang="en-IN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044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900" b="1" dirty="0"/>
              <a:t>Agenda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3745" y="1570182"/>
            <a:ext cx="9130867" cy="4341040"/>
          </a:xfrm>
        </p:spPr>
        <p:txBody>
          <a:bodyPr>
            <a:normAutofit/>
          </a:bodyPr>
          <a:lstStyle/>
          <a:p>
            <a:r>
              <a:rPr lang="en-IN" sz="3000" dirty="0" smtClean="0">
                <a:solidFill>
                  <a:schemeClr val="bg2">
                    <a:lumMod val="50000"/>
                  </a:schemeClr>
                </a:solidFill>
              </a:rPr>
              <a:t>Definition</a:t>
            </a:r>
          </a:p>
          <a:p>
            <a:r>
              <a:rPr lang="en-IN" sz="3000" dirty="0" smtClean="0">
                <a:solidFill>
                  <a:schemeClr val="bg2">
                    <a:lumMod val="50000"/>
                  </a:schemeClr>
                </a:solidFill>
              </a:rPr>
              <a:t>Advantages</a:t>
            </a:r>
          </a:p>
          <a:p>
            <a:r>
              <a:rPr lang="en-IN" sz="3000" dirty="0" smtClean="0">
                <a:solidFill>
                  <a:schemeClr val="bg2">
                    <a:lumMod val="50000"/>
                  </a:schemeClr>
                </a:solidFill>
              </a:rPr>
              <a:t>Use Cases</a:t>
            </a:r>
          </a:p>
          <a:p>
            <a:r>
              <a:rPr lang="en-IN" sz="3000" dirty="0" smtClean="0">
                <a:solidFill>
                  <a:schemeClr val="bg2">
                    <a:lumMod val="50000"/>
                  </a:schemeClr>
                </a:solidFill>
              </a:rPr>
              <a:t>Methodology (Approach)</a:t>
            </a:r>
          </a:p>
          <a:p>
            <a:r>
              <a:rPr lang="en-IN" sz="3000" dirty="0">
                <a:solidFill>
                  <a:schemeClr val="bg2">
                    <a:lumMod val="50000"/>
                  </a:schemeClr>
                </a:solidFill>
              </a:rPr>
              <a:t>System context </a:t>
            </a:r>
            <a:r>
              <a:rPr lang="en-IN" sz="3000" dirty="0" smtClean="0">
                <a:solidFill>
                  <a:schemeClr val="bg2">
                    <a:lumMod val="50000"/>
                  </a:schemeClr>
                </a:solidFill>
              </a:rPr>
              <a:t>diagram</a:t>
            </a:r>
          </a:p>
          <a:p>
            <a:r>
              <a:rPr lang="en-IN" sz="3000" dirty="0" smtClean="0">
                <a:solidFill>
                  <a:schemeClr val="bg2">
                    <a:lumMod val="50000"/>
                  </a:schemeClr>
                </a:solidFill>
              </a:rPr>
              <a:t>Work </a:t>
            </a:r>
            <a:r>
              <a:rPr lang="en-IN" sz="3000" dirty="0">
                <a:solidFill>
                  <a:schemeClr val="bg2">
                    <a:lumMod val="50000"/>
                  </a:schemeClr>
                </a:solidFill>
              </a:rPr>
              <a:t>Flow </a:t>
            </a:r>
            <a:r>
              <a:rPr lang="en-IN" sz="3000" dirty="0" smtClean="0">
                <a:solidFill>
                  <a:schemeClr val="bg2">
                    <a:lumMod val="50000"/>
                  </a:schemeClr>
                </a:solidFill>
              </a:rPr>
              <a:t>Diagram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733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A facial recognition attendance system incorporates facial recognition technology to recognize and verify an employee's facial features and to record attendance automatically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IN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103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9054"/>
          </a:xfrm>
        </p:spPr>
        <p:txBody>
          <a:bodyPr/>
          <a:lstStyle/>
          <a:p>
            <a:r>
              <a:rPr lang="en-IN" b="1" dirty="0" smtClean="0"/>
              <a:t>Advantages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9855" y="1339273"/>
            <a:ext cx="9204757" cy="4571949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bg2">
                    <a:lumMod val="50000"/>
                  </a:schemeClr>
                </a:solidFill>
              </a:rPr>
              <a:t>Better security</a:t>
            </a:r>
          </a:p>
          <a:p>
            <a:r>
              <a:rPr lang="en-IN" sz="2800" dirty="0" smtClean="0">
                <a:solidFill>
                  <a:schemeClr val="bg2">
                    <a:lumMod val="50000"/>
                  </a:schemeClr>
                </a:solidFill>
              </a:rPr>
              <a:t>Easy Integration</a:t>
            </a:r>
          </a:p>
          <a:p>
            <a:r>
              <a:rPr lang="en-IN" sz="2800" dirty="0" smtClean="0">
                <a:solidFill>
                  <a:schemeClr val="bg2">
                    <a:lumMod val="50000"/>
                  </a:schemeClr>
                </a:solidFill>
              </a:rPr>
              <a:t>Automated Identification</a:t>
            </a:r>
          </a:p>
          <a:p>
            <a:r>
              <a:rPr lang="en-IN" sz="2800" dirty="0" smtClean="0">
                <a:solidFill>
                  <a:schemeClr val="bg2">
                    <a:lumMod val="50000"/>
                  </a:schemeClr>
                </a:solidFill>
              </a:rPr>
              <a:t>Avoid Fraud Attendance</a:t>
            </a:r>
          </a:p>
          <a:p>
            <a:r>
              <a:rPr lang="en-IN" sz="2800" dirty="0" smtClean="0">
                <a:solidFill>
                  <a:schemeClr val="bg2">
                    <a:lumMod val="50000"/>
                  </a:schemeClr>
                </a:solidFill>
              </a:rPr>
              <a:t>Time-Saving</a:t>
            </a:r>
            <a:r>
              <a:rPr lang="en-IN" sz="2800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IN" sz="2800" dirty="0">
                <a:solidFill>
                  <a:schemeClr val="bg2">
                    <a:lumMod val="50000"/>
                  </a:schemeClr>
                </a:solidFill>
              </a:rPr>
            </a:b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827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9745"/>
          </a:xfrm>
        </p:spPr>
        <p:txBody>
          <a:bodyPr/>
          <a:lstStyle/>
          <a:p>
            <a:r>
              <a:rPr lang="en-IN" b="1" dirty="0" smtClean="0"/>
              <a:t>Use Cases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50109"/>
            <a:ext cx="8915400" cy="4461113"/>
          </a:xfrm>
        </p:spPr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Workplace</a:t>
            </a:r>
          </a:p>
          <a:p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Education</a:t>
            </a:r>
          </a:p>
          <a:p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Healthcare</a:t>
            </a:r>
          </a:p>
          <a:p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Events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N" sz="3200" dirty="0">
                <a:solidFill>
                  <a:schemeClr val="bg2">
                    <a:lumMod val="50000"/>
                  </a:schemeClr>
                </a:solidFill>
              </a:rPr>
              <a:t>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878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Methodology</a:t>
            </a:r>
            <a:br>
              <a:rPr lang="en-IN" b="1" dirty="0" smtClean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2000" b="1" dirty="0"/>
              <a:t>Waterfall model is a sequential approach, Where each fundamental activity of a process represented as a separate phase, arranged in liner order.</a:t>
            </a:r>
            <a:endParaRPr lang="en-IN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42181575"/>
              </p:ext>
            </p:extLst>
          </p:nvPr>
        </p:nvGraphicFramePr>
        <p:xfrm>
          <a:off x="-1006764" y="2179782"/>
          <a:ext cx="11028218" cy="4599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899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 </a:t>
            </a:r>
            <a:r>
              <a:rPr lang="en-IN" sz="3200" b="1" dirty="0" smtClean="0"/>
              <a:t>Home Button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2" y="1778924"/>
            <a:ext cx="10922720" cy="41322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 smtClean="0"/>
              <a:t>	</a:t>
            </a:r>
            <a:r>
              <a:rPr lang="en-IN" sz="1600" b="1" dirty="0" smtClean="0"/>
              <a:t> </a:t>
            </a:r>
            <a:r>
              <a:rPr lang="en-IN" sz="1600" dirty="0" smtClean="0"/>
              <a:t>							</a:t>
            </a:r>
          </a:p>
          <a:p>
            <a:pPr marL="0" indent="0">
              <a:buNone/>
            </a:pPr>
            <a:r>
              <a:rPr lang="en-IN" sz="1600" dirty="0" smtClean="0"/>
              <a:t>	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smtClean="0"/>
              <a:t>	</a:t>
            </a:r>
            <a:endParaRPr lang="en-IN" sz="1600" b="1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5" name="Picture 24" descr="home page of face ai 3 butt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693" y="1812175"/>
            <a:ext cx="4248368" cy="409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217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Signup -- </a:t>
            </a:r>
            <a:r>
              <a:rPr lang="en-IN" sz="3200" b="1" dirty="0" smtClean="0"/>
              <a:t>capturing images</a:t>
            </a:r>
            <a:endParaRPr lang="en-IN" sz="3200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" name="Picture 19" descr="signup images captur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571" y="1945178"/>
            <a:ext cx="8512836" cy="352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314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Signup--Request </a:t>
            </a:r>
            <a:r>
              <a:rPr lang="en-IN" sz="3200" b="1" dirty="0" smtClean="0"/>
              <a:t>Form</a:t>
            </a:r>
            <a:endParaRPr lang="en-IN" sz="3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Content Placeholder 6" descr="signup reqst for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3484" y="2094808"/>
            <a:ext cx="5273817" cy="3550426"/>
          </a:xfrm>
        </p:spPr>
      </p:pic>
    </p:spTree>
    <p:extLst>
      <p:ext uri="{BB962C8B-B14F-4D97-AF65-F5344CB8AC3E}">
        <p14:creationId xmlns:p14="http://schemas.microsoft.com/office/powerpoint/2010/main" xmlns="" val="39037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871</TotalTime>
  <Words>149</Words>
  <Application>Microsoft Office PowerPoint</Application>
  <PresentationFormat>Custom</PresentationFormat>
  <Paragraphs>72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Wisp</vt:lpstr>
      <vt:lpstr>Face AI APPLICATION</vt:lpstr>
      <vt:lpstr>Agenda </vt:lpstr>
      <vt:lpstr>Definition</vt:lpstr>
      <vt:lpstr>Advantages </vt:lpstr>
      <vt:lpstr>Use Cases</vt:lpstr>
      <vt:lpstr>Methodology  Waterfall model is a sequential approach, Where each fundamental activity of a process represented as a separate phase, arranged in liner order.</vt:lpstr>
      <vt:lpstr> Home Button</vt:lpstr>
      <vt:lpstr>Signup -- capturing images</vt:lpstr>
      <vt:lpstr>Signup--Request Form</vt:lpstr>
      <vt:lpstr>Signup--Registered Successfully  </vt:lpstr>
      <vt:lpstr>Sign in - Button </vt:lpstr>
      <vt:lpstr>Sign in – Authorized </vt:lpstr>
      <vt:lpstr>Visitor– Capturing Images</vt:lpstr>
      <vt:lpstr>Visitor-- Request form</vt:lpstr>
      <vt:lpstr>Visitor -- Wait in Lobby</vt:lpstr>
      <vt:lpstr>Calendar Based Attendance System 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mempage Technologies</dc:title>
  <dc:creator>DELL</dc:creator>
  <cp:lastModifiedBy>Windows User</cp:lastModifiedBy>
  <cp:revision>131</cp:revision>
  <dcterms:created xsi:type="dcterms:W3CDTF">2023-04-18T19:05:58Z</dcterms:created>
  <dcterms:modified xsi:type="dcterms:W3CDTF">2023-05-22T06:04:38Z</dcterms:modified>
</cp:coreProperties>
</file>