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20DEBA-2204-4865-9BE9-27DBE7DFBC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AF9CEC-120B-43EE-9AE5-B8D1F33E64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03/11/2022 15:39:37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9" id="10" name="slide10">
            <a:extLst>
              <a:ext uri="{FF2B5EF4-FFF2-40B4-BE49-F238E27FC236}">
                <a16:creationId xmlns:a16="http://schemas.microsoft.com/office/drawing/2014/main" id="{B9BD8407-4CA0-4103-A1B2-9855C20860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38"/>
            <a:ext cx="12192000" cy="66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os generales" id="2" name="slide2">
            <a:extLst>
              <a:ext uri="{FF2B5EF4-FFF2-40B4-BE49-F238E27FC236}">
                <a16:creationId xmlns:a16="http://schemas.microsoft.com/office/drawing/2014/main" id="{467A08B1-23B9-405D-B2D9-70B66B554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" y="0"/>
            <a:ext cx="1212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os de Tecnología" id="3" name="slide3">
            <a:extLst>
              <a:ext uri="{FF2B5EF4-FFF2-40B4-BE49-F238E27FC236}">
                <a16:creationId xmlns:a16="http://schemas.microsoft.com/office/drawing/2014/main" id="{D9CC87CD-A88A-4DE7-B157-D223750B3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" y="0"/>
            <a:ext cx="1212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os de Mobiliario" id="4" name="slide4">
            <a:extLst>
              <a:ext uri="{FF2B5EF4-FFF2-40B4-BE49-F238E27FC236}">
                <a16:creationId xmlns:a16="http://schemas.microsoft.com/office/drawing/2014/main" id="{26254622-1B01-46B2-8E41-96EADFF1FA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" y="0"/>
            <a:ext cx="1212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eficios de Oficina" id="5" name="slide5">
            <a:extLst>
              <a:ext uri="{FF2B5EF4-FFF2-40B4-BE49-F238E27FC236}">
                <a16:creationId xmlns:a16="http://schemas.microsoft.com/office/drawing/2014/main" id="{A9B9175F-DBCC-447F-889B-E9EA798D75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" y="0"/>
            <a:ext cx="12124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 geográfico" id="6" name="slide6">
            <a:extLst>
              <a:ext uri="{FF2B5EF4-FFF2-40B4-BE49-F238E27FC236}">
                <a16:creationId xmlns:a16="http://schemas.microsoft.com/office/drawing/2014/main" id="{5453CFF1-5DCE-40D6-AA1E-F924610A0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" y="0"/>
            <a:ext cx="1201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érdidas Breda" id="7" name="slide7">
            <a:extLst>
              <a:ext uri="{FF2B5EF4-FFF2-40B4-BE49-F238E27FC236}">
                <a16:creationId xmlns:a16="http://schemas.microsoft.com/office/drawing/2014/main" id="{A7A100FB-7709-45DE-84B3-68B34080F0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3" y="0"/>
            <a:ext cx="11194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is geográfico 2" id="8" name="slide8">
            <a:extLst>
              <a:ext uri="{FF2B5EF4-FFF2-40B4-BE49-F238E27FC236}">
                <a16:creationId xmlns:a16="http://schemas.microsoft.com/office/drawing/2014/main" id="{214A559C-4DB3-45AB-8318-BAB991DA77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" y="0"/>
            <a:ext cx="1201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érdidas por mesas" id="9" name="slide9">
            <a:extLst>
              <a:ext uri="{FF2B5EF4-FFF2-40B4-BE49-F238E27FC236}">
                <a16:creationId xmlns:a16="http://schemas.microsoft.com/office/drawing/2014/main" id="{9ED75D4F-B0D3-4AEF-B60B-F955A99759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2" y="0"/>
            <a:ext cx="7362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2022-11-03T14:39:38Z</dcterms:created>
  <dcterms:modified xsi:type="dcterms:W3CDTF">2022-11-03T14:39:38Z</dcterms:modified>
</cp:coreProperties>
</file>