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Comparison of User Experienced Motion Sickness Across Groups</a:t>
            </a:r>
            <a:endParaRPr lang="el-GR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VR experience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1"/>
                <c:pt idx="0">
                  <c:v>Number Users</c:v>
                </c:pt>
              </c:strCache>
            </c:strRef>
          </c:cat>
          <c:val>
            <c:numRef>
              <c:f>Φύλλο1!$B$2:$B$5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7-47E5-AF46-F3420056AD3A}"/>
            </c:ext>
          </c:extLst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No VR experience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1"/>
                <c:pt idx="0">
                  <c:v>Number Users</c:v>
                </c:pt>
              </c:strCache>
            </c:strRef>
          </c:cat>
          <c:val>
            <c:numRef>
              <c:f>Φύλλο1!$C$2:$C$5</c:f>
              <c:numCache>
                <c:formatCode>General</c:formatCode>
                <c:ptCount val="4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7-47E5-AF46-F3420056AD3A}"/>
            </c:ext>
          </c:extLst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Sample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1"/>
                <c:pt idx="0">
                  <c:v>Number Users</c:v>
                </c:pt>
              </c:strCache>
            </c:strRef>
          </c:cat>
          <c:val>
            <c:numRef>
              <c:f>Φύλλο1!$D$2:$D$5</c:f>
              <c:numCache>
                <c:formatCode>General</c:formatCode>
                <c:ptCount val="4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0-4142-9FB6-B5779D782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2520720"/>
        <c:axId val="782518320"/>
      </c:barChart>
      <c:catAx>
        <c:axId val="78252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18320"/>
        <c:crosses val="autoZero"/>
        <c:auto val="1"/>
        <c:lblAlgn val="ctr"/>
        <c:lblOffset val="100"/>
        <c:noMultiLvlLbl val="0"/>
      </c:catAx>
      <c:valAx>
        <c:axId val="78251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2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Intensity of Experienced Motion Sickness Across Groups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I experienced dizziness, nausea, or discomfort while using the VR application.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2"/>
                <c:pt idx="0">
                  <c:v>Vr Experience</c:v>
                </c:pt>
                <c:pt idx="1">
                  <c:v>No Vr Experience</c:v>
                </c:pt>
              </c:strCache>
            </c:strRef>
          </c:cat>
          <c:val>
            <c:numRef>
              <c:f>Φύλλο1!$B$2:$B$5</c:f>
              <c:numCache>
                <c:formatCode>General</c:formatCode>
                <c:ptCount val="4"/>
                <c:pt idx="0">
                  <c:v>8.33</c:v>
                </c:pt>
                <c:pt idx="1">
                  <c:v>29.69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7-472C-9E05-45935D52F167}"/>
            </c:ext>
          </c:extLst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I experienced discomfort transitioning from the real world to the virtual environment.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2"/>
                <c:pt idx="0">
                  <c:v>Vr Experience</c:v>
                </c:pt>
                <c:pt idx="1">
                  <c:v>No Vr Experience</c:v>
                </c:pt>
              </c:strCache>
            </c:strRef>
          </c:cat>
          <c:val>
            <c:numRef>
              <c:f>Φύλλο1!$C$2:$C$5</c:f>
              <c:numCache>
                <c:formatCode>General</c:formatCode>
                <c:ptCount val="4"/>
                <c:pt idx="0">
                  <c:v>5.56</c:v>
                </c:pt>
                <c:pt idx="1">
                  <c:v>20.309999999999999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7-472C-9E05-45935D52F167}"/>
            </c:ext>
          </c:extLst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I experienced discomfort transitioning back to the real world after the VR training.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2"/>
                <c:pt idx="0">
                  <c:v>Vr Experience</c:v>
                </c:pt>
                <c:pt idx="1">
                  <c:v>No Vr Experience</c:v>
                </c:pt>
              </c:strCache>
            </c:strRef>
          </c:cat>
          <c:val>
            <c:numRef>
              <c:f>Φύλλο1!$D$2:$D$5</c:f>
              <c:numCache>
                <c:formatCode>General</c:formatCode>
                <c:ptCount val="4"/>
                <c:pt idx="0">
                  <c:v>8.33</c:v>
                </c:pt>
                <c:pt idx="1">
                  <c:v>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7-472C-9E05-45935D52F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5547856"/>
        <c:axId val="825546416"/>
      </c:barChart>
      <c:catAx>
        <c:axId val="82554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46416"/>
        <c:crosses val="autoZero"/>
        <c:auto val="1"/>
        <c:lblAlgn val="ctr"/>
        <c:lblOffset val="100"/>
        <c:noMultiLvlLbl val="0"/>
      </c:catAx>
      <c:valAx>
        <c:axId val="8255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4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F85C37-86C0-C45D-8C11-4E332688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705B134-B174-8D15-53BD-140B125F0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5702778-B297-394E-45E0-C6D852DE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FC5F5C8-CB32-0207-B544-6BFE7DE4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6B4FB8F-E96A-0BBA-600E-5C3F2B4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572D5B-6356-9C17-53C3-D757AEAC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0936D75-1752-A249-E25B-23980048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3127FDD-A7E8-2D6E-34DB-AA7A7502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E5FCE0D-B0FD-3F50-420A-B996F048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48C119-2057-DA78-39C7-6A5EAB64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EBE3E34-3AA0-6ABD-7165-E26AF34C2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E5012A2-8994-B7AF-CC23-6C2CE986A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F69AF8E-DE80-5B84-0897-1CD533B0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1A93D67-D456-C7A7-9091-A7585D9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FE6AFDE-B46A-014D-F272-8B70F67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27ECEB-C605-15B9-F6C9-96495C44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B84ACF-AC69-A4E8-82B3-60ED2021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F2C20B9-09BC-BC2D-287D-7F917F4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CD787A-38DD-73CF-7C5D-7DA2A81A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02C4B33-5E40-25B0-82A9-CDBF5791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394DB1-F596-0D1E-B2F9-6E72140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AF7F493-00B5-09E5-96A2-DED09E38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B7204DF-0CFE-F5A4-A020-BE2C1B3B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5E6581A-0C2D-B069-1E6B-8D1D2C8B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2D73880-1DE8-5DA1-7AA1-BB559F7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A0E9E4-C0A9-5C41-FD7C-63ADD82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128C482-E6AF-D6B2-3851-40C863E33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C88BAC-2C80-FBA8-D044-5D079657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615ACC0-D419-95A7-B198-4BEDC70E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C8BDD05-2FB1-6225-59AA-68CE5964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B416650-3F7E-FA2C-1393-634A43FB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C60F0E-C21A-1ABC-7042-7E29C03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7C88615-9100-B082-4C46-9B9B02CA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B29AD9A-8BF5-2B9B-64D7-16A8A259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EA53277-40C5-3833-8DE8-4AC5B1250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42B2F02-D313-9296-04C8-90E24718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D202CFC-AA02-1791-A9DB-13FF666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41427DD-20DF-A70E-148F-39A9F1C6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D5031BF-0577-819B-11DB-FEBAF012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DFD047-C432-8F27-A97D-F9A5EE25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2DE94B4-2AA0-CFA8-BE21-6B5FE59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EDB70D0-6ECB-A9D6-4BE2-A452B0E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1D4FBE7-7890-B9ED-0538-8E02485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E7514BC-4459-4D47-61FD-BADEF306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147F8B5-9BA4-48EC-C499-DE4AF10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7E3F03-5F58-A782-1C9C-8C0A634D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8F2424-36B6-3DDB-6468-06CAB1E1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05903F-372D-DA0A-7C66-8E600889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C863E5E-ED61-6837-6CEC-B0DD1C10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6209564-C4AC-A8E9-5393-83420F04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730C767-9427-EF9D-23D1-9DED956C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25651F3-5B4A-EA10-36BE-9F1CA513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AB16A0-48CC-841E-677B-FF05F846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D9D0A99-CD26-5CE0-31B9-5C03AB65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3A707F2-AD8A-51D7-0C58-99E97F2F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96A3D96-4700-F739-2EFE-D9286FB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DF90701-C476-77D3-CC86-F707FDAA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7AA24E7-F96C-0FE4-48CA-8D64B553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091783F-BEC2-9FBB-D022-26DB798E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4D2BE22-2780-B279-57CA-1FD52937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199CC97-CCDF-C00E-3F91-92091A320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291C8-8D50-4CE6-A9E7-A727E08E1F3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7CA1E5D-0E46-A4E8-BA33-32134F3B7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1405411-A69A-46ED-F8F6-815E4C07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777C4-F0B4-456C-BE28-6C3AD47C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2032FE11-F62F-6153-B801-6058B058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138588"/>
              </p:ext>
            </p:extLst>
          </p:nvPr>
        </p:nvGraphicFramePr>
        <p:xfrm>
          <a:off x="7051151" y="2563813"/>
          <a:ext cx="4470400" cy="396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1ED645BB-8AF2-4259-84B5-FA405A1CB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373282"/>
              </p:ext>
            </p:extLst>
          </p:nvPr>
        </p:nvGraphicFramePr>
        <p:xfrm>
          <a:off x="290299" y="1695596"/>
          <a:ext cx="6400800" cy="48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Εικόνα 3" descr="Εικόνα που περιέχει κείμενο, στιγμιότυπο οθόνης, γραμματοσειρά,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9E9D29A4-6C1F-F757-97C3-E3734195C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0639" cy="2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585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</Words>
  <Application>Microsoft Office PowerPoint</Application>
  <PresentationFormat>Ευρεία οθόνη</PresentationFormat>
  <Paragraphs>2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Μιχαήλ Κοσμίδης</dc:creator>
  <cp:lastModifiedBy>Μιχαήλ Κοσμίδης</cp:lastModifiedBy>
  <cp:revision>7</cp:revision>
  <dcterms:created xsi:type="dcterms:W3CDTF">2025-03-05T12:53:24Z</dcterms:created>
  <dcterms:modified xsi:type="dcterms:W3CDTF">2025-03-10T13:33:44Z</dcterms:modified>
</cp:coreProperties>
</file>