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4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A6D3-6EDA-A809-FF9B-B66FC4E2B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6ABD2-26BB-5AB8-29EA-9ABD8C69F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FBE0-0790-3024-1D28-CE3C28AD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6041-0282-489A-B907-131C3EAAC5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8724-4B4B-6041-63A0-EB5B1F00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F7A1-6421-115C-D0C6-938DEB8A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C96-08D8-4726-A9C7-FF2F3CEF5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0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D92F-55C8-BA7E-DEC8-5D02DC5A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9BDC8-6445-4341-3A09-ED1A4A472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58144-C18C-8637-F883-9CDC08C9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6041-0282-489A-B907-131C3EAAC5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9635F-E7DC-B1F2-1DF6-795FFB65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F9566-6192-9BF6-DBC0-3D64AB45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C96-08D8-4726-A9C7-FF2F3CEF5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CDF45-70B4-2B19-3EE5-A60746D03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00A4-C63D-FA78-1D85-92ABBF51A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C689-AC93-F37B-95E4-181AAADC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6041-0282-489A-B907-131C3EAAC5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5A46-4F5F-0418-C525-5B30F4D3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556F-EA71-469B-7EEE-66F88581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C96-08D8-4726-A9C7-FF2F3CEF5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10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52CB-68A1-A9CE-A36C-52E02765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839C-49FF-147F-DFF3-A174709D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568A-20DF-2B42-85E3-F5DDF563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6041-0282-489A-B907-131C3EAAC5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84DB7-92C4-FA2D-B227-8D1B9672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D003D-E5ED-DAD5-49FA-4B519FFF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C96-08D8-4726-A9C7-FF2F3CEF5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1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C86B-763D-F2F6-E4EA-F08DA7B0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FA60-6BC3-84D3-1CC4-489FE8051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D327-4113-604B-E533-A6E519AC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6041-0282-489A-B907-131C3EAAC5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858D-9B4F-5AE8-CE5A-0042500E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E4D07-DA25-DE56-9481-517A02AA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C96-08D8-4726-A9C7-FF2F3CEF5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763E-57C5-DD40-F4FA-C1D201FF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9C1E-20C5-9A0F-DB9E-5C132155B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2AD8F-7271-0F2C-44DC-B14FCA4E5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6A6BD-57D9-9FD3-48C0-AE1DB6AC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6041-0282-489A-B907-131C3EAAC5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A81EA-7116-C1AF-609C-96A4D2E3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12F16-8717-135D-C169-04FF728D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C96-08D8-4726-A9C7-FF2F3CEF5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8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438B-75A8-06FA-32DD-CC59BFA4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2B6AB-15A4-9D06-A55E-6E31F2D6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85191-9F0D-FE2B-D8C7-733EBD34E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35FCE-F2BC-3A40-9B5A-0CC0A07EA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D9A48-607B-DEC4-AFD3-ED40B52A6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8882F-6FAC-0718-F2A6-08D0D221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6041-0282-489A-B907-131C3EAAC5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4524F-DAC0-4941-6FCB-0488D30C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57EA1-EEDE-D41D-E552-70181630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C96-08D8-4726-A9C7-FF2F3CEF5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6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B7F3-3EEC-7F14-EA69-5EF238A7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17F30-901B-6133-298C-D2ABA9CA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6041-0282-489A-B907-131C3EAAC5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2B3E9-7E5D-FC45-A7EB-896CA593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989A-2C95-ACD4-0C59-CCB4A585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C96-08D8-4726-A9C7-FF2F3CEF5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1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A9617-F954-D56C-910D-4B1BA3F3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6041-0282-489A-B907-131C3EAAC5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BDDBB-FDF9-B38A-BB87-C89ECC23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2CAD2-8A1B-7C2C-F850-0356AD80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C96-08D8-4726-A9C7-FF2F3CEF5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1DBE-43A3-BCCB-8D8D-E2550A10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7F0F-7EB2-8BFA-3653-FA49F327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C2B50-27C4-2F20-8BF2-EFA9AC0CC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5EA4F-4355-4282-3489-533FE272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6041-0282-489A-B907-131C3EAAC5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6C0D-3CF2-AF15-5FFB-6610FE01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B841-1A2D-FA5A-31AB-64A981DB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C96-08D8-4726-A9C7-FF2F3CEF5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8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B013-7297-FC93-6337-CC3ED03C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79CF5-7E2A-F600-AF12-A1E42D295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CE11D-9B69-A9C7-1283-F9C1DBD14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06555-ECEE-CD15-83A5-534741D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6041-0282-489A-B907-131C3EAAC5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38827-A276-8422-03B5-D27B0CF3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3A356-DF55-2F3A-501B-6C8BB350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C96-08D8-4726-A9C7-FF2F3CEF5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ABB05-4559-4693-9D9E-7EDC0946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1561E-9B88-4A2D-CC88-632E352B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3316E-D850-1B08-3253-F693E414A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6041-0282-489A-B907-131C3EAAC58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76F5-C4C3-2AF0-3B0C-27957122D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B1AC1-41C3-9ABA-C03B-3FEC6A379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5EC96-08D8-4726-A9C7-FF2F3CEF5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E398B6-9427-9BFB-F071-1B1CFCF4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Diagrams: </a:t>
            </a:r>
            <a:r>
              <a:rPr lang="en-GB" dirty="0" err="1"/>
              <a:t>PlayerObject</a:t>
            </a:r>
            <a:r>
              <a:rPr lang="en-GB" dirty="0"/>
              <a:t> and Player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82B4F8-61CB-72A8-34AA-5DAD91745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22" y="1793069"/>
            <a:ext cx="4276756" cy="3271861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23229B8-0A0E-D9D3-5EF0-67BC8CF9C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06" y="1402540"/>
            <a:ext cx="6038894" cy="44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5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82D9-6617-D97A-33CA-0E9D07F9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Diagram: 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B5B3EE-58BF-FC58-70D6-9FBC93047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98" y="1444625"/>
            <a:ext cx="3666302" cy="4843140"/>
          </a:xfrm>
        </p:spPr>
      </p:pic>
    </p:spTree>
    <p:extLst>
      <p:ext uri="{BB962C8B-B14F-4D97-AF65-F5344CB8AC3E}">
        <p14:creationId xmlns:p14="http://schemas.microsoft.com/office/powerpoint/2010/main" val="282220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8E695DB99E064E918E4AD24E4F5121" ma:contentTypeVersion="16" ma:contentTypeDescription="Create a new document." ma:contentTypeScope="" ma:versionID="23e807db1ae45fbf946b7c053479062c">
  <xsd:schema xmlns:xsd="http://www.w3.org/2001/XMLSchema" xmlns:xs="http://www.w3.org/2001/XMLSchema" xmlns:p="http://schemas.microsoft.com/office/2006/metadata/properties" xmlns:ns2="152b2f89-235b-44b2-9c4d-505f768c952d" xmlns:ns3="ec4559bc-3ccd-4caf-8195-39d47e00037c" xmlns:ns4="2a1b5602-ad91-413b-89bc-933636302967" targetNamespace="http://schemas.microsoft.com/office/2006/metadata/properties" ma:root="true" ma:fieldsID="d3d9a9aeb33819919f053ca07aaf587f" ns2:_="" ns3:_="" ns4:_="">
    <xsd:import namespace="152b2f89-235b-44b2-9c4d-505f768c952d"/>
    <xsd:import namespace="ec4559bc-3ccd-4caf-8195-39d47e00037c"/>
    <xsd:import namespace="2a1b5602-ad91-413b-89bc-9336363029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4:_dlc_DocId" minOccurs="0"/>
                <xsd:element ref="ns4:_dlc_DocIdUrl" minOccurs="0"/>
                <xsd:element ref="ns4:_dlc_DocIdPersistId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2b2f89-235b-44b2-9c4d-505f768c95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91df3e07-0f45-4297-88ab-3816e816a5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559bc-3ccd-4caf-8195-39d47e00037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b5602-ad91-413b-89bc-933636302967" elementFormDefault="qualified">
    <xsd:import namespace="http://schemas.microsoft.com/office/2006/documentManagement/types"/>
    <xsd:import namespace="http://schemas.microsoft.com/office/infopath/2007/PartnerControls"/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6" nillable="true" ma:displayName="Taxonomy Catch All Column" ma:hidden="true" ma:list="{7c109f5b-b402-43b9-976e-917d88321707}" ma:internalName="TaxCatchAll" ma:showField="CatchAllData" ma:web="2a1b5602-ad91-413b-89bc-9336363029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a1b5602-ad91-413b-89bc-933636302967">YSY7NJEMJQ2R-908377566-362029</_dlc_DocId>
    <_dlc_DocIdUrl xmlns="2a1b5602-ad91-413b-89bc-933636302967">
      <Url>https://highgateschool1.sharepoint.com/sites/SeniorSchool/Computing/_layouts/15/DocIdRedir.aspx?ID=YSY7NJEMJQ2R-908377566-362029</Url>
      <Description>YSY7NJEMJQ2R-908377566-362029</Description>
    </_dlc_DocIdUrl>
    <TaxCatchAll xmlns="2a1b5602-ad91-413b-89bc-933636302967" xsi:nil="true"/>
    <lcf76f155ced4ddcb4097134ff3c332f xmlns="152b2f89-235b-44b2-9c4d-505f768c952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36B0212-4ECA-4C88-B3E9-A54A33703589}"/>
</file>

<file path=customXml/itemProps2.xml><?xml version="1.0" encoding="utf-8"?>
<ds:datastoreItem xmlns:ds="http://schemas.openxmlformats.org/officeDocument/2006/customXml" ds:itemID="{53F1D5D9-B212-4999-B5F3-9BEE2CFAEBC0}"/>
</file>

<file path=customXml/itemProps3.xml><?xml version="1.0" encoding="utf-8"?>
<ds:datastoreItem xmlns:ds="http://schemas.openxmlformats.org/officeDocument/2006/customXml" ds:itemID="{621524E9-26D2-4A2B-9FB3-8B23CF90B99D}"/>
</file>

<file path=customXml/itemProps4.xml><?xml version="1.0" encoding="utf-8"?>
<ds:datastoreItem xmlns:ds="http://schemas.openxmlformats.org/officeDocument/2006/customXml" ds:itemID="{83BA5AFE-0AE9-410B-B77B-304F5C6E0107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Class Diagrams: PlayerObject and Player</vt:lpstr>
      <vt:lpstr>Class Diagram: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Diagrams: PlayerObject and Player</dc:title>
  <dc:creator>Andrew Dales</dc:creator>
  <cp:lastModifiedBy>Andrew Dales</cp:lastModifiedBy>
  <cp:revision>1</cp:revision>
  <dcterms:created xsi:type="dcterms:W3CDTF">2022-11-18T07:56:14Z</dcterms:created>
  <dcterms:modified xsi:type="dcterms:W3CDTF">2022-11-18T08:08:57Z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0x010100CB8E695DB99E064E918E4AD24E4F5121</vt:lpwstr>
  </property>
  <property fmtid="{D5CDD505-2E9C-101B-9397-08002B2CF9AE}" pid="3" name="_dlc_DocIdItemGuid">
    <vt:lpwstr>02565d9d-2077-459e-b55c-fcf7015a6f9a</vt:lpwstr>
  </property>
</Properties>
</file>