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314" r:id="rId2"/>
    <p:sldId id="332" r:id="rId3"/>
    <p:sldId id="316" r:id="rId4"/>
    <p:sldId id="315" r:id="rId5"/>
    <p:sldId id="311" r:id="rId6"/>
    <p:sldId id="318" r:id="rId7"/>
    <p:sldId id="289" r:id="rId8"/>
    <p:sldId id="323" r:id="rId9"/>
    <p:sldId id="319" r:id="rId10"/>
    <p:sldId id="324" r:id="rId11"/>
    <p:sldId id="320" r:id="rId12"/>
    <p:sldId id="325" r:id="rId13"/>
    <p:sldId id="330" r:id="rId14"/>
    <p:sldId id="321" r:id="rId15"/>
    <p:sldId id="326" r:id="rId16"/>
    <p:sldId id="333" r:id="rId17"/>
    <p:sldId id="334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0EC547-2200-3571-AD1F-173B17A5EFA6}" name="Dittrich Levente" initials="LD" userId="S::levente.dittrich2@stud.uni-corvinus.hu::02e66981-ef46-46c9-b958-343711054172" providerId="AD"/>
  <p188:author id="{CED22B85-161A-E921-26BB-BAB63B1708D7}" name="Virág Ákos" initials="ÁV" userId="S::akos.virag@stud.uni-corvinus.hu::71afbdd9-be43-4726-94d9-b902e57cec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3F"/>
    <a:srgbClr val="225A9A"/>
    <a:srgbClr val="1976D2"/>
    <a:srgbClr val="757575"/>
    <a:srgbClr val="A6A6A6"/>
    <a:srgbClr val="00206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954E5-0918-2ABF-F586-B037BA906D5E}" v="156" dt="2024-12-03T19:49:45.390"/>
    <p1510:client id="{848D01BB-241E-4021-BBBB-8E3BF59936D0}" v="680" dt="2024-12-03T21:40:24.087"/>
    <p1510:client id="{EE35DE8D-17AD-463F-938E-77EE81E13E30}" v="195" dt="2024-12-03T19:29:0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microsoft.com/office/2015/10/relationships/revisionInfo" Target="revisionInfo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Relationship Id="rId27" Type="http://schemas.microsoft.com/office/2018/10/relationships/authors" Target="author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ág Ákos" userId="71afbdd9-be43-4726-94d9-b902e57cecbc" providerId="ADAL" clId="{E47240FD-C0AB-ED4F-9B5A-02168B637470}"/>
    <pc:docChg chg="undo custSel modSld">
      <pc:chgData name="Virág Ákos" userId="71afbdd9-be43-4726-94d9-b902e57cecbc" providerId="ADAL" clId="{E47240FD-C0AB-ED4F-9B5A-02168B637470}" dt="2024-12-04T08:40:09.827" v="32" actId="21"/>
      <pc:docMkLst>
        <pc:docMk/>
      </pc:docMkLst>
      <pc:sldChg chg="addSp delSp modSp">
        <pc:chgData name="Virág Ákos" userId="71afbdd9-be43-4726-94d9-b902e57cecbc" providerId="ADAL" clId="{E47240FD-C0AB-ED4F-9B5A-02168B637470}" dt="2024-12-04T08:40:09.827" v="32" actId="21"/>
        <pc:sldMkLst>
          <pc:docMk/>
          <pc:sldMk cId="3520991087" sldId="314"/>
        </pc:sldMkLst>
        <pc:spChg chg="add del">
          <ac:chgData name="Virág Ákos" userId="71afbdd9-be43-4726-94d9-b902e57cecbc" providerId="ADAL" clId="{E47240FD-C0AB-ED4F-9B5A-02168B637470}" dt="2024-12-04T08:40:09.827" v="32" actId="21"/>
          <ac:spMkLst>
            <pc:docMk/>
            <pc:sldMk cId="3520991087" sldId="314"/>
            <ac:spMk id="2" creationId="{D0136B03-F4DA-BA74-B46E-F362385D13D0}"/>
          </ac:spMkLst>
        </pc:spChg>
        <pc:spChg chg="mod">
          <ac:chgData name="Virág Ákos" userId="71afbdd9-be43-4726-94d9-b902e57cecbc" providerId="ADAL" clId="{E47240FD-C0AB-ED4F-9B5A-02168B637470}" dt="2024-12-04T08:39:58.716" v="30" actId="20577"/>
          <ac:spMkLst>
            <pc:docMk/>
            <pc:sldMk cId="3520991087" sldId="314"/>
            <ac:spMk id="3" creationId="{8AC6CF7A-7E0D-F66B-1BE6-2B0A046A6E89}"/>
          </ac:spMkLst>
        </pc:spChg>
      </pc:sldChg>
    </pc:docChg>
  </pc:docChgLst>
  <pc:docChgLst>
    <pc:chgData name="Boross Boldizsár Imre" userId="S::boldizsar.boross@stud.uni-corvinus.hu::d99ad361-1331-489a-8b0a-b2333d6eafc0" providerId="AD" clId="Web-{710954E5-0918-2ABF-F586-B037BA906D5E}"/>
    <pc:docChg chg="addSld delSld modSld">
      <pc:chgData name="Boross Boldizsár Imre" userId="S::boldizsar.boross@stud.uni-corvinus.hu::d99ad361-1331-489a-8b0a-b2333d6eafc0" providerId="AD" clId="Web-{710954E5-0918-2ABF-F586-B037BA906D5E}" dt="2024-12-03T19:49:44.078" v="140" actId="20577"/>
      <pc:docMkLst>
        <pc:docMk/>
      </pc:docMkLst>
      <pc:sldChg chg="addSp modSp">
        <pc:chgData name="Boross Boldizsár Imre" userId="S::boldizsar.boross@stud.uni-corvinus.hu::d99ad361-1331-489a-8b0a-b2333d6eafc0" providerId="AD" clId="Web-{710954E5-0918-2ABF-F586-B037BA906D5E}" dt="2024-12-03T19:47:35.761" v="121"/>
        <pc:sldMkLst>
          <pc:docMk/>
          <pc:sldMk cId="976960667" sldId="289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5:45.063" v="21"/>
          <ac:spMkLst>
            <pc:docMk/>
            <pc:sldMk cId="976960667" sldId="289"/>
            <ac:spMk id="6" creationId="{CB737BB0-7259-6465-CBD8-086C42FD6FDC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23" v="107"/>
          <ac:spMkLst>
            <pc:docMk/>
            <pc:sldMk cId="976960667" sldId="289"/>
            <ac:spMk id="7" creationId="{22D5DF2B-0F62-5566-8AFE-2BAFC5F65633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23" v="108"/>
          <ac:spMkLst>
            <pc:docMk/>
            <pc:sldMk cId="976960667" sldId="289"/>
            <ac:spMk id="8" creationId="{833A33D6-2E96-69B0-14C4-547982701DE7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23" v="109"/>
          <ac:spMkLst>
            <pc:docMk/>
            <pc:sldMk cId="976960667" sldId="289"/>
            <ac:spMk id="9" creationId="{DBE5854A-FEFE-B895-A3E7-A9D182166A8D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39" v="110"/>
          <ac:spMkLst>
            <pc:docMk/>
            <pc:sldMk cId="976960667" sldId="289"/>
            <ac:spMk id="10" creationId="{5F1A86B0-8D19-D0FF-D6E5-99B71F37F8DA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23" v="105"/>
          <ac:spMkLst>
            <pc:docMk/>
            <pc:sldMk cId="976960667" sldId="289"/>
            <ac:spMk id="15" creationId="{DD0FF384-AF16-EC55-629C-A1B7632773EF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23" v="106"/>
          <ac:spMkLst>
            <pc:docMk/>
            <pc:sldMk cId="976960667" sldId="289"/>
            <ac:spMk id="16" creationId="{FC0673F8-E94B-0E80-50A4-C36ECB6CEEA4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39" v="111"/>
          <ac:spMkLst>
            <pc:docMk/>
            <pc:sldMk cId="976960667" sldId="289"/>
            <ac:spMk id="17" creationId="{8038A46A-BD28-0BA9-DB3D-A5411960E473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7:35.761" v="121"/>
          <ac:spMkLst>
            <pc:docMk/>
            <pc:sldMk cId="976960667" sldId="289"/>
            <ac:spMk id="18" creationId="{20269BDF-BCC7-3D95-DBA8-CD29DE1CA1B8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39" v="112"/>
          <ac:spMkLst>
            <pc:docMk/>
            <pc:sldMk cId="976960667" sldId="289"/>
            <ac:spMk id="22" creationId="{0D23B295-25F2-E2CA-9A32-742FDA568B37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539" v="113"/>
          <ac:spMkLst>
            <pc:docMk/>
            <pc:sldMk cId="976960667" sldId="289"/>
            <ac:spMk id="23" creationId="{B03C4C76-D178-7509-C394-0F29FADAB409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33.664" v="114"/>
          <ac:spMkLst>
            <pc:docMk/>
            <pc:sldMk cId="976960667" sldId="289"/>
            <ac:spMk id="24" creationId="{F1F5B9CD-6B25-E0DD-3552-EA4F30D44435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5:43.570" v="115"/>
          <ac:spMkLst>
            <pc:docMk/>
            <pc:sldMk cId="976960667" sldId="289"/>
            <ac:spMk id="26" creationId="{079E46DB-D34C-2631-905F-08DFA8AFACB5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7:28.761" v="120" actId="20577"/>
          <ac:spMkLst>
            <pc:docMk/>
            <pc:sldMk cId="976960667" sldId="289"/>
            <ac:spMk id="31" creationId="{B6257E0A-6DC1-C6A5-43E0-BD049FDFD1DF}"/>
          </ac:spMkLst>
        </pc:sp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43:43.645" v="80"/>
        <pc:sldMkLst>
          <pc:docMk/>
          <pc:sldMk cId="3860506952" sldId="311"/>
        </pc:sldMkLst>
        <pc:spChg chg="mod">
          <ac:chgData name="Boross Boldizsár Imre" userId="S::boldizsar.boross@stud.uni-corvinus.hu::d99ad361-1331-489a-8b0a-b2333d6eafc0" providerId="AD" clId="Web-{710954E5-0918-2ABF-F586-B037BA906D5E}" dt="2024-12-03T19:43:43.645" v="80"/>
          <ac:spMkLst>
            <pc:docMk/>
            <pc:sldMk cId="3860506952" sldId="311"/>
            <ac:spMk id="6" creationId="{0DC8055A-62B4-8757-C3B9-2A278458601F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3:32.723" v="79"/>
          <ac:spMkLst>
            <pc:docMk/>
            <pc:sldMk cId="3860506952" sldId="311"/>
            <ac:spMk id="7" creationId="{3610E254-344F-3C69-EC80-1BDC1E322529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2:20.845" v="77"/>
          <ac:spMkLst>
            <pc:docMk/>
            <pc:sldMk cId="3860506952" sldId="311"/>
            <ac:spMk id="10" creationId="{6644D088-BBA5-DCC9-D1C5-2DE61977CAED}"/>
          </ac:spMkLst>
        </pc:spChg>
        <pc:spChg chg="add ord">
          <ac:chgData name="Boross Boldizsár Imre" userId="S::boldizsar.boross@stud.uni-corvinus.hu::d99ad361-1331-489a-8b0a-b2333d6eafc0" providerId="AD" clId="Web-{710954E5-0918-2ABF-F586-B037BA906D5E}" dt="2024-12-03T19:25:16.530" v="19"/>
          <ac:spMkLst>
            <pc:docMk/>
            <pc:sldMk cId="3860506952" sldId="311"/>
            <ac:spMk id="12" creationId="{AFB6C3A1-6774-5716-0542-24016380447A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2:34.393" v="78"/>
          <ac:spMkLst>
            <pc:docMk/>
            <pc:sldMk cId="3860506952" sldId="311"/>
            <ac:spMk id="15" creationId="{A201CDEC-70BC-5D1B-6532-23DFC2BFC03A}"/>
          </ac:spMkLst>
        </pc:spChg>
      </pc:sldChg>
      <pc:sldChg chg="addSp delSp modSp">
        <pc:chgData name="Boross Boldizsár Imre" userId="S::boldizsar.boross@stud.uni-corvinus.hu::d99ad361-1331-489a-8b0a-b2333d6eafc0" providerId="AD" clId="Web-{710954E5-0918-2ABF-F586-B037BA906D5E}" dt="2024-12-03T19:48:53.248" v="123"/>
        <pc:sldMkLst>
          <pc:docMk/>
          <pc:sldMk cId="3520991087" sldId="314"/>
        </pc:sldMkLst>
        <pc:picChg chg="del mod">
          <ac:chgData name="Boross Boldizsár Imre" userId="S::boldizsar.boross@stud.uni-corvinus.hu::d99ad361-1331-489a-8b0a-b2333d6eafc0" providerId="AD" clId="Web-{710954E5-0918-2ABF-F586-B037BA906D5E}" dt="2024-12-03T19:48:53.248" v="123"/>
          <ac:picMkLst>
            <pc:docMk/>
            <pc:sldMk cId="3520991087" sldId="314"/>
            <ac:picMk id="13" creationId="{1DF6AAB6-0F38-1AA6-E559-748FABC67886}"/>
          </ac:picMkLst>
        </pc:picChg>
        <pc:picChg chg="del">
          <ac:chgData name="Boross Boldizsár Imre" userId="S::boldizsar.boross@stud.uni-corvinus.hu::d99ad361-1331-489a-8b0a-b2333d6eafc0" providerId="AD" clId="Web-{710954E5-0918-2ABF-F586-B037BA906D5E}" dt="2024-12-03T19:48:53.248" v="122"/>
          <ac:picMkLst>
            <pc:docMk/>
            <pc:sldMk cId="3520991087" sldId="314"/>
            <ac:picMk id="15" creationId="{E472CADB-BAC6-8E49-3270-DAA72A73B392}"/>
          </ac:picMkLst>
        </pc:picChg>
        <pc:cxnChg chg="add mod">
          <ac:chgData name="Boross Boldizsár Imre" userId="S::boldizsar.boross@stud.uni-corvinus.hu::d99ad361-1331-489a-8b0a-b2333d6eafc0" providerId="AD" clId="Web-{710954E5-0918-2ABF-F586-B037BA906D5E}" dt="2024-12-03T19:30:10.618" v="47" actId="1076"/>
          <ac:cxnSpMkLst>
            <pc:docMk/>
            <pc:sldMk cId="3520991087" sldId="314"/>
            <ac:cxnSpMk id="6" creationId="{214A2DDE-AB4D-2028-D14D-277557DBD8F9}"/>
          </ac:cxnSpMkLst>
        </pc:cxn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5:05.921" v="17"/>
        <pc:sldMkLst>
          <pc:docMk/>
          <pc:sldMk cId="177943954" sldId="315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5:05.921" v="17"/>
          <ac:spMkLst>
            <pc:docMk/>
            <pc:sldMk cId="177943954" sldId="315"/>
            <ac:spMk id="5" creationId="{27A0E438-16EB-CED2-C900-E56E1225F70F}"/>
          </ac:spMkLst>
        </pc:spChg>
      </pc:sldChg>
      <pc:sldChg chg="addSp delSp modSp">
        <pc:chgData name="Boross Boldizsár Imre" userId="S::boldizsar.boross@stud.uni-corvinus.hu::d99ad361-1331-489a-8b0a-b2333d6eafc0" providerId="AD" clId="Web-{710954E5-0918-2ABF-F586-B037BA906D5E}" dt="2024-12-03T19:24:37.639" v="15"/>
        <pc:sldMkLst>
          <pc:docMk/>
          <pc:sldMk cId="2499370138" sldId="317"/>
        </pc:sldMkLst>
        <pc:spChg chg="add del">
          <ac:chgData name="Boross Boldizsár Imre" userId="S::boldizsar.boross@stud.uni-corvinus.hu::d99ad361-1331-489a-8b0a-b2333d6eafc0" providerId="AD" clId="Web-{710954E5-0918-2ABF-F586-B037BA906D5E}" dt="2024-12-03T19:23:40.559" v="8"/>
          <ac:spMkLst>
            <pc:docMk/>
            <pc:sldMk cId="2499370138" sldId="317"/>
            <ac:spMk id="3" creationId="{556B5D96-4B28-7129-BB17-1C452A263EA4}"/>
          </ac:spMkLst>
        </pc:spChg>
        <pc:spChg chg="add mod ord">
          <ac:chgData name="Boross Boldizsár Imre" userId="S::boldizsar.boross@stud.uni-corvinus.hu::d99ad361-1331-489a-8b0a-b2333d6eafc0" providerId="AD" clId="Web-{710954E5-0918-2ABF-F586-B037BA906D5E}" dt="2024-12-03T19:24:37.639" v="15"/>
          <ac:spMkLst>
            <pc:docMk/>
            <pc:sldMk cId="2499370138" sldId="317"/>
            <ac:spMk id="4" creationId="{4FCE0B4D-6493-9123-2D75-AC3EE13FF948}"/>
          </ac:spMkLst>
        </pc:spChg>
      </pc:sldChg>
      <pc:sldChg chg="add del replId">
        <pc:chgData name="Boross Boldizsár Imre" userId="S::boldizsar.boross@stud.uni-corvinus.hu::d99ad361-1331-489a-8b0a-b2333d6eafc0" providerId="AD" clId="Web-{710954E5-0918-2ABF-F586-B037BA906D5E}" dt="2024-12-03T19:14:23.135" v="5"/>
        <pc:sldMkLst>
          <pc:docMk/>
          <pc:sldMk cId="3384942703" sldId="317"/>
        </pc:sldMkLst>
      </pc:sldChg>
      <pc:sldChg chg="add del replId">
        <pc:chgData name="Boross Boldizsár Imre" userId="S::boldizsar.boross@stud.uni-corvinus.hu::d99ad361-1331-489a-8b0a-b2333d6eafc0" providerId="AD" clId="Web-{710954E5-0918-2ABF-F586-B037BA906D5E}" dt="2024-12-03T19:14:23.135" v="4"/>
        <pc:sldMkLst>
          <pc:docMk/>
          <pc:sldMk cId="2257994637" sldId="318"/>
        </pc:sldMkLst>
      </pc:sldChg>
      <pc:sldChg chg="add del replId">
        <pc:chgData name="Boross Boldizsár Imre" userId="S::boldizsar.boross@stud.uni-corvinus.hu::d99ad361-1331-489a-8b0a-b2333d6eafc0" providerId="AD" clId="Web-{710954E5-0918-2ABF-F586-B037BA906D5E}" dt="2024-12-03T19:14:23.135" v="3"/>
        <pc:sldMkLst>
          <pc:docMk/>
          <pc:sldMk cId="1310357498" sldId="319"/>
        </pc:sldMkLst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6:51.346" v="33"/>
        <pc:sldMkLst>
          <pc:docMk/>
          <pc:sldMk cId="1515675874" sldId="322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6:51.346" v="33"/>
          <ac:spMkLst>
            <pc:docMk/>
            <pc:sldMk cId="1515675874" sldId="322"/>
            <ac:spMk id="4" creationId="{1BF9698C-B3E3-4550-50E3-F37C9F8FF694}"/>
          </ac:spMkLst>
        </pc:sp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5:53.532" v="23"/>
        <pc:sldMkLst>
          <pc:docMk/>
          <pc:sldMk cId="1335937818" sldId="323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5:53.532" v="23"/>
          <ac:spMkLst>
            <pc:docMk/>
            <pc:sldMk cId="1335937818" sldId="323"/>
            <ac:spMk id="5" creationId="{C85D7EDC-2105-A50F-3B89-22763D015D74}"/>
          </ac:spMkLst>
        </pc:sp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6:03.641" v="25"/>
        <pc:sldMkLst>
          <pc:docMk/>
          <pc:sldMk cId="3800954620" sldId="324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6:03.641" v="25"/>
          <ac:spMkLst>
            <pc:docMk/>
            <pc:sldMk cId="3800954620" sldId="324"/>
            <ac:spMk id="5" creationId="{CE452335-3F84-8FE1-05B4-E2CDE8B813BF}"/>
          </ac:spMkLst>
        </pc:sp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6:11.423" v="27"/>
        <pc:sldMkLst>
          <pc:docMk/>
          <pc:sldMk cId="2215775897" sldId="325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6:11.423" v="27"/>
          <ac:spMkLst>
            <pc:docMk/>
            <pc:sldMk cId="2215775897" sldId="325"/>
            <ac:spMk id="5" creationId="{048309A8-D49A-F2FE-44F2-DFB209A2F6CC}"/>
          </ac:spMkLst>
        </pc:spChg>
      </pc:sldChg>
      <pc:sldChg chg="addSp modSp">
        <pc:chgData name="Boross Boldizsár Imre" userId="S::boldizsar.boross@stud.uni-corvinus.hu::d99ad361-1331-489a-8b0a-b2333d6eafc0" providerId="AD" clId="Web-{710954E5-0918-2ABF-F586-B037BA906D5E}" dt="2024-12-03T19:26:31.173" v="31"/>
        <pc:sldMkLst>
          <pc:docMk/>
          <pc:sldMk cId="3848544957" sldId="326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6:31.173" v="31"/>
          <ac:spMkLst>
            <pc:docMk/>
            <pc:sldMk cId="3848544957" sldId="326"/>
            <ac:spMk id="5" creationId="{ECDDAF43-032C-1AD3-AAC8-BB75DC007D35}"/>
          </ac:spMkLst>
        </pc:spChg>
      </pc:sldChg>
      <pc:sldChg chg="addSp delSp modSp">
        <pc:chgData name="Boross Boldizsár Imre" userId="S::boldizsar.boross@stud.uni-corvinus.hu::d99ad361-1331-489a-8b0a-b2333d6eafc0" providerId="AD" clId="Web-{710954E5-0918-2ABF-F586-B037BA906D5E}" dt="2024-12-03T19:44:27.834" v="104" actId="20577"/>
        <pc:sldMkLst>
          <pc:docMk/>
          <pc:sldMk cId="981613624" sldId="330"/>
        </pc:sldMkLst>
        <pc:spChg chg="add ord">
          <ac:chgData name="Boross Boldizsár Imre" userId="S::boldizsar.boross@stud.uni-corvinus.hu::d99ad361-1331-489a-8b0a-b2333d6eafc0" providerId="AD" clId="Web-{710954E5-0918-2ABF-F586-B037BA906D5E}" dt="2024-12-03T19:26:20.454" v="29"/>
          <ac:spMkLst>
            <pc:docMk/>
            <pc:sldMk cId="981613624" sldId="330"/>
            <ac:spMk id="12" creationId="{297E86FE-AD36-6012-8FCD-330525976AD4}"/>
          </ac:spMkLst>
        </pc:spChg>
        <pc:spChg chg="del">
          <ac:chgData name="Boross Boldizsár Imre" userId="S::boldizsar.boross@stud.uni-corvinus.hu::d99ad361-1331-489a-8b0a-b2333d6eafc0" providerId="AD" clId="Web-{710954E5-0918-2ABF-F586-B037BA906D5E}" dt="2024-12-03T19:44:15.146" v="82"/>
          <ac:spMkLst>
            <pc:docMk/>
            <pc:sldMk cId="981613624" sldId="330"/>
            <ac:spMk id="14" creationId="{53B15DA7-AFFD-9886-76B5-44EA1EFF8218}"/>
          </ac:spMkLst>
        </pc:spChg>
        <pc:spChg chg="del">
          <ac:chgData name="Boross Boldizsár Imre" userId="S::boldizsar.boross@stud.uni-corvinus.hu::d99ad361-1331-489a-8b0a-b2333d6eafc0" providerId="AD" clId="Web-{710954E5-0918-2ABF-F586-B037BA906D5E}" dt="2024-12-03T19:44:15.130" v="81"/>
          <ac:spMkLst>
            <pc:docMk/>
            <pc:sldMk cId="981613624" sldId="330"/>
            <ac:spMk id="15" creationId="{627588E1-7819-C867-3706-FA57BCE9AB75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4:23.818" v="97" actId="20577"/>
          <ac:spMkLst>
            <pc:docMk/>
            <pc:sldMk cId="981613624" sldId="330"/>
            <ac:spMk id="17" creationId="{6C2AA0D9-9E00-BF19-D5D8-14AA4B4A4526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44:27.834" v="104" actId="20577"/>
          <ac:spMkLst>
            <pc:docMk/>
            <pc:sldMk cId="981613624" sldId="330"/>
            <ac:spMk id="21" creationId="{0F3E8C1C-F460-82CE-F2CF-55E4A444F221}"/>
          </ac:spMkLst>
        </pc:spChg>
        <pc:spChg chg="add">
          <ac:chgData name="Boross Boldizsár Imre" userId="S::boldizsar.boross@stud.uni-corvinus.hu::d99ad361-1331-489a-8b0a-b2333d6eafc0" providerId="AD" clId="Web-{710954E5-0918-2ABF-F586-B037BA906D5E}" dt="2024-12-03T19:44:15.927" v="87"/>
          <ac:spMkLst>
            <pc:docMk/>
            <pc:sldMk cId="981613624" sldId="330"/>
            <ac:spMk id="24" creationId="{A79B7B90-BECF-EF96-DD56-571536DB4EBF}"/>
          </ac:spMkLst>
        </pc:spChg>
        <pc:spChg chg="add">
          <ac:chgData name="Boross Boldizsár Imre" userId="S::boldizsar.boross@stud.uni-corvinus.hu::d99ad361-1331-489a-8b0a-b2333d6eafc0" providerId="AD" clId="Web-{710954E5-0918-2ABF-F586-B037BA906D5E}" dt="2024-12-03T19:44:15.927" v="88"/>
          <ac:spMkLst>
            <pc:docMk/>
            <pc:sldMk cId="981613624" sldId="330"/>
            <ac:spMk id="26" creationId="{DA8C9022-4E70-E985-364C-3EC3C816ABE7}"/>
          </ac:spMkLst>
        </pc:spChg>
        <pc:grpChg chg="del">
          <ac:chgData name="Boross Boldizsár Imre" userId="S::boldizsar.boross@stud.uni-corvinus.hu::d99ad361-1331-489a-8b0a-b2333d6eafc0" providerId="AD" clId="Web-{710954E5-0918-2ABF-F586-B037BA906D5E}" dt="2024-12-03T19:44:15.146" v="84"/>
          <ac:grpSpMkLst>
            <pc:docMk/>
            <pc:sldMk cId="981613624" sldId="330"/>
            <ac:grpSpMk id="8" creationId="{2BEDC0DB-CC31-5D19-3603-ED268CF50502}"/>
          </ac:grpSpMkLst>
        </pc:grpChg>
        <pc:grpChg chg="del">
          <ac:chgData name="Boross Boldizsár Imre" userId="S::boldizsar.boross@stud.uni-corvinus.hu::d99ad361-1331-489a-8b0a-b2333d6eafc0" providerId="AD" clId="Web-{710954E5-0918-2ABF-F586-B037BA906D5E}" dt="2024-12-03T19:44:15.146" v="83"/>
          <ac:grpSpMkLst>
            <pc:docMk/>
            <pc:sldMk cId="981613624" sldId="330"/>
            <ac:grpSpMk id="9" creationId="{7C605390-1A2C-1785-574F-A51068B8F2CA}"/>
          </ac:grpSpMkLst>
        </pc:grpChg>
        <pc:grpChg chg="add">
          <ac:chgData name="Boross Boldizsár Imre" userId="S::boldizsar.boross@stud.uni-corvinus.hu::d99ad361-1331-489a-8b0a-b2333d6eafc0" providerId="AD" clId="Web-{710954E5-0918-2ABF-F586-B037BA906D5E}" dt="2024-12-03T19:44:15.896" v="85"/>
          <ac:grpSpMkLst>
            <pc:docMk/>
            <pc:sldMk cId="981613624" sldId="330"/>
            <ac:grpSpMk id="18" creationId="{9EB58197-6655-BB70-CE1E-33F310E31587}"/>
          </ac:grpSpMkLst>
        </pc:grpChg>
        <pc:grpChg chg="add">
          <ac:chgData name="Boross Boldizsár Imre" userId="S::boldizsar.boross@stud.uni-corvinus.hu::d99ad361-1331-489a-8b0a-b2333d6eafc0" providerId="AD" clId="Web-{710954E5-0918-2ABF-F586-B037BA906D5E}" dt="2024-12-03T19:44:15.911" v="86"/>
          <ac:grpSpMkLst>
            <pc:docMk/>
            <pc:sldMk cId="981613624" sldId="330"/>
            <ac:grpSpMk id="22" creationId="{9B861B93-A94E-14C5-6EC9-68E8C92EED50}"/>
          </ac:grpSpMkLst>
        </pc:grpChg>
      </pc:sldChg>
      <pc:sldChg chg="modSp">
        <pc:chgData name="Boross Boldizsár Imre" userId="S::boldizsar.boross@stud.uni-corvinus.hu::d99ad361-1331-489a-8b0a-b2333d6eafc0" providerId="AD" clId="Web-{710954E5-0918-2ABF-F586-B037BA906D5E}" dt="2024-12-03T19:49:44.078" v="140" actId="20577"/>
        <pc:sldMkLst>
          <pc:docMk/>
          <pc:sldMk cId="1197867317" sldId="332"/>
        </pc:sldMkLst>
        <pc:spChg chg="mod">
          <ac:chgData name="Boross Boldizsár Imre" userId="S::boldizsar.boross@stud.uni-corvinus.hu::d99ad361-1331-489a-8b0a-b2333d6eafc0" providerId="AD" clId="Web-{710954E5-0918-2ABF-F586-B037BA906D5E}" dt="2024-12-03T19:49:44.078" v="140" actId="20577"/>
          <ac:spMkLst>
            <pc:docMk/>
            <pc:sldMk cId="1197867317" sldId="332"/>
            <ac:spMk id="2" creationId="{87A21AAB-BF7C-FC70-E35E-84C5A28165E1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0:31.868" v="48"/>
          <ac:spMkLst>
            <pc:docMk/>
            <pc:sldMk cId="1197867317" sldId="332"/>
            <ac:spMk id="6" creationId="{9C5E5EEE-E76F-CE11-9313-250A7639CC64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0:40.197" v="49"/>
          <ac:spMkLst>
            <pc:docMk/>
            <pc:sldMk cId="1197867317" sldId="332"/>
            <ac:spMk id="7" creationId="{FEBECDB5-B750-C89C-95FA-BEB15F09B901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9:03.136" v="72" actId="20577"/>
          <ac:spMkLst>
            <pc:docMk/>
            <pc:sldMk cId="1197867317" sldId="332"/>
            <ac:spMk id="10" creationId="{F2444053-303B-47F6-7CAB-675AB212975A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0:54.650" v="51"/>
          <ac:spMkLst>
            <pc:docMk/>
            <pc:sldMk cId="1197867317" sldId="332"/>
            <ac:spMk id="17" creationId="{477DAEB8-8FBE-2C7E-93FD-EE11E0DDF326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8:59.402" v="71" actId="20577"/>
          <ac:spMkLst>
            <pc:docMk/>
            <pc:sldMk cId="1197867317" sldId="332"/>
            <ac:spMk id="20" creationId="{1D22206F-A2F9-6866-26B6-B36FD92BB85A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1:33.214" v="54"/>
          <ac:spMkLst>
            <pc:docMk/>
            <pc:sldMk cId="1197867317" sldId="332"/>
            <ac:spMk id="21" creationId="{E5FC6DEF-092E-C2DF-30F8-E961F810B009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7:41.102" v="64" actId="20577"/>
          <ac:spMkLst>
            <pc:docMk/>
            <pc:sldMk cId="1197867317" sldId="332"/>
            <ac:spMk id="24" creationId="{2747B3FF-12BD-B9CA-B20C-8F763A693B27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1:20.292" v="52"/>
          <ac:spMkLst>
            <pc:docMk/>
            <pc:sldMk cId="1197867317" sldId="332"/>
            <ac:spMk id="30" creationId="{13BC1335-BC22-1090-EF1C-FFA102AFFFB6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7:33.290" v="63" actId="20577"/>
          <ac:spMkLst>
            <pc:docMk/>
            <pc:sldMk cId="1197867317" sldId="332"/>
            <ac:spMk id="31" creationId="{5FF386E1-AA3A-6DAE-EBFE-6AD8A97EFC73}"/>
          </ac:spMkLst>
        </pc:spChg>
        <pc:spChg chg="mod">
          <ac:chgData name="Boross Boldizsár Imre" userId="S::boldizsar.boross@stud.uni-corvinus.hu::d99ad361-1331-489a-8b0a-b2333d6eafc0" providerId="AD" clId="Web-{710954E5-0918-2ABF-F586-B037BA906D5E}" dt="2024-12-03T19:30:46.775" v="50"/>
          <ac:spMkLst>
            <pc:docMk/>
            <pc:sldMk cId="1197867317" sldId="332"/>
            <ac:spMk id="46" creationId="{8DA998DC-5BA2-3527-F85B-A819D9C97D0F}"/>
          </ac:spMkLst>
        </pc:spChg>
      </pc:sldChg>
    </pc:docChg>
  </pc:docChgLst>
  <pc:docChgLst>
    <pc:chgData name="Tóth Lehel" userId="f110612b-ca71-491d-b320-aa3c98f8d127" providerId="ADAL" clId="{EE35DE8D-17AD-463F-938E-77EE81E13E30}"/>
    <pc:docChg chg="undo custSel modSld modMainMaster">
      <pc:chgData name="Tóth Lehel" userId="f110612b-ca71-491d-b320-aa3c98f8d127" providerId="ADAL" clId="{EE35DE8D-17AD-463F-938E-77EE81E13E30}" dt="2024-12-03T19:29:08.596" v="193" actId="207"/>
      <pc:docMkLst>
        <pc:docMk/>
      </pc:docMkLst>
      <pc:sldChg chg="addSp delSp modSp mod">
        <pc:chgData name="Tóth Lehel" userId="f110612b-ca71-491d-b320-aa3c98f8d127" providerId="ADAL" clId="{EE35DE8D-17AD-463F-938E-77EE81E13E30}" dt="2024-12-03T19:26:29.781" v="113" actId="1076"/>
        <pc:sldMkLst>
          <pc:docMk/>
          <pc:sldMk cId="3520991087" sldId="314"/>
        </pc:sldMkLst>
        <pc:picChg chg="add del">
          <ac:chgData name="Tóth Lehel" userId="f110612b-ca71-491d-b320-aa3c98f8d127" providerId="ADAL" clId="{EE35DE8D-17AD-463F-938E-77EE81E13E30}" dt="2024-12-03T19:09:23.005" v="1" actId="478"/>
          <ac:picMkLst>
            <pc:docMk/>
            <pc:sldMk cId="3520991087" sldId="314"/>
            <ac:picMk id="6" creationId="{6EA54B11-2A30-86EB-7FF8-36578A859A8C}"/>
          </ac:picMkLst>
        </pc:picChg>
        <pc:picChg chg="del">
          <ac:chgData name="Tóth Lehel" userId="f110612b-ca71-491d-b320-aa3c98f8d127" providerId="ADAL" clId="{EE35DE8D-17AD-463F-938E-77EE81E13E30}" dt="2024-12-03T19:10:41.427" v="19" actId="478"/>
          <ac:picMkLst>
            <pc:docMk/>
            <pc:sldMk cId="3520991087" sldId="314"/>
            <ac:picMk id="6" creationId="{BE4611CE-6BB0-514E-264D-9E43B5C5612D}"/>
          </ac:picMkLst>
        </pc:picChg>
        <pc:picChg chg="add del mod">
          <ac:chgData name="Tóth Lehel" userId="f110612b-ca71-491d-b320-aa3c98f8d127" providerId="ADAL" clId="{EE35DE8D-17AD-463F-938E-77EE81E13E30}" dt="2024-12-03T19:09:56.196" v="8" actId="478"/>
          <ac:picMkLst>
            <pc:docMk/>
            <pc:sldMk cId="3520991087" sldId="314"/>
            <ac:picMk id="7" creationId="{39F60A75-DC18-ADBD-16A0-BA994CFC8331}"/>
          </ac:picMkLst>
        </pc:picChg>
        <pc:picChg chg="add mod">
          <ac:chgData name="Tóth Lehel" userId="f110612b-ca71-491d-b320-aa3c98f8d127" providerId="ADAL" clId="{EE35DE8D-17AD-463F-938E-77EE81E13E30}" dt="2024-12-03T19:10:27.325" v="14" actId="1076"/>
          <ac:picMkLst>
            <pc:docMk/>
            <pc:sldMk cId="3520991087" sldId="314"/>
            <ac:picMk id="9" creationId="{BE4611CE-6BB0-514E-264D-9E43B5C5612D}"/>
          </ac:picMkLst>
        </pc:picChg>
        <pc:picChg chg="add mod">
          <ac:chgData name="Tóth Lehel" userId="f110612b-ca71-491d-b320-aa3c98f8d127" providerId="ADAL" clId="{EE35DE8D-17AD-463F-938E-77EE81E13E30}" dt="2024-12-03T19:10:40.228" v="18" actId="1076"/>
          <ac:picMkLst>
            <pc:docMk/>
            <pc:sldMk cId="3520991087" sldId="314"/>
            <ac:picMk id="11" creationId="{87CDA5E0-5EBB-671B-0D73-A6279E13B1A9}"/>
          </ac:picMkLst>
        </pc:picChg>
        <pc:picChg chg="add mod">
          <ac:chgData name="Tóth Lehel" userId="f110612b-ca71-491d-b320-aa3c98f8d127" providerId="ADAL" clId="{EE35DE8D-17AD-463F-938E-77EE81E13E30}" dt="2024-12-03T19:26:29.781" v="113" actId="1076"/>
          <ac:picMkLst>
            <pc:docMk/>
            <pc:sldMk cId="3520991087" sldId="314"/>
            <ac:picMk id="13" creationId="{1DF6AAB6-0F38-1AA6-E559-748FABC67886}"/>
          </ac:picMkLst>
        </pc:picChg>
        <pc:picChg chg="add mod">
          <ac:chgData name="Tóth Lehel" userId="f110612b-ca71-491d-b320-aa3c98f8d127" providerId="ADAL" clId="{EE35DE8D-17AD-463F-938E-77EE81E13E30}" dt="2024-12-03T19:15:20.716" v="36" actId="1076"/>
          <ac:picMkLst>
            <pc:docMk/>
            <pc:sldMk cId="3520991087" sldId="314"/>
            <ac:picMk id="15" creationId="{E472CADB-BAC6-8E49-3270-DAA72A73B392}"/>
          </ac:picMkLst>
        </pc:picChg>
      </pc:sldChg>
      <pc:sldChg chg="modSp mod">
        <pc:chgData name="Tóth Lehel" userId="f110612b-ca71-491d-b320-aa3c98f8d127" providerId="ADAL" clId="{EE35DE8D-17AD-463F-938E-77EE81E13E30}" dt="2024-12-03T19:29:08.596" v="193" actId="207"/>
        <pc:sldMkLst>
          <pc:docMk/>
          <pc:sldMk cId="2499370138" sldId="317"/>
        </pc:sldMkLst>
        <pc:spChg chg="mod">
          <ac:chgData name="Tóth Lehel" userId="f110612b-ca71-491d-b320-aa3c98f8d127" providerId="ADAL" clId="{EE35DE8D-17AD-463F-938E-77EE81E13E30}" dt="2024-12-03T19:29:08.596" v="193" actId="207"/>
          <ac:spMkLst>
            <pc:docMk/>
            <pc:sldMk cId="2499370138" sldId="317"/>
            <ac:spMk id="21" creationId="{FEB8A9E8-857E-A5B9-728A-9D6F1DDCB5A0}"/>
          </ac:spMkLst>
        </pc:spChg>
        <pc:spChg chg="mod">
          <ac:chgData name="Tóth Lehel" userId="f110612b-ca71-491d-b320-aa3c98f8d127" providerId="ADAL" clId="{EE35DE8D-17AD-463F-938E-77EE81E13E30}" dt="2024-12-03T19:29:08.596" v="193" actId="207"/>
          <ac:spMkLst>
            <pc:docMk/>
            <pc:sldMk cId="2499370138" sldId="317"/>
            <ac:spMk id="24" creationId="{DE8012A6-F33E-64D0-6627-10827135670C}"/>
          </ac:spMkLst>
        </pc:spChg>
        <pc:spChg chg="mod">
          <ac:chgData name="Tóth Lehel" userId="f110612b-ca71-491d-b320-aa3c98f8d127" providerId="ADAL" clId="{EE35DE8D-17AD-463F-938E-77EE81E13E30}" dt="2024-12-03T19:29:08.596" v="193" actId="207"/>
          <ac:spMkLst>
            <pc:docMk/>
            <pc:sldMk cId="2499370138" sldId="317"/>
            <ac:spMk id="26" creationId="{6EEF3D79-C12B-F3B7-CD8F-FCE653A2FD60}"/>
          </ac:spMkLst>
        </pc:spChg>
        <pc:spChg chg="mod">
          <ac:chgData name="Tóth Lehel" userId="f110612b-ca71-491d-b320-aa3c98f8d127" providerId="ADAL" clId="{EE35DE8D-17AD-463F-938E-77EE81E13E30}" dt="2024-12-03T19:29:08.596" v="193" actId="207"/>
          <ac:spMkLst>
            <pc:docMk/>
            <pc:sldMk cId="2499370138" sldId="317"/>
            <ac:spMk id="30" creationId="{0FBDB81B-D833-80A0-AE72-4E64F7074D04}"/>
          </ac:spMkLst>
        </pc:spChg>
        <pc:spChg chg="mod">
          <ac:chgData name="Tóth Lehel" userId="f110612b-ca71-491d-b320-aa3c98f8d127" providerId="ADAL" clId="{EE35DE8D-17AD-463F-938E-77EE81E13E30}" dt="2024-12-03T19:29:08.596" v="193" actId="207"/>
          <ac:spMkLst>
            <pc:docMk/>
            <pc:sldMk cId="2499370138" sldId="317"/>
            <ac:spMk id="31" creationId="{108280FD-06C0-B1A1-7785-5008426AC291}"/>
          </ac:spMkLst>
        </pc:spChg>
        <pc:grpChg chg="mod">
          <ac:chgData name="Tóth Lehel" userId="f110612b-ca71-491d-b320-aa3c98f8d127" providerId="ADAL" clId="{EE35DE8D-17AD-463F-938E-77EE81E13E30}" dt="2024-12-03T19:29:08.596" v="193" actId="207"/>
          <ac:grpSpMkLst>
            <pc:docMk/>
            <pc:sldMk cId="2499370138" sldId="317"/>
            <ac:grpSpMk id="27" creationId="{248722DA-ADDB-BE25-2129-CA5BE7CD2F35}"/>
          </ac:grpSpMkLst>
        </pc:grpChg>
        <pc:grpChg chg="mod">
          <ac:chgData name="Tóth Lehel" userId="f110612b-ca71-491d-b320-aa3c98f8d127" providerId="ADAL" clId="{EE35DE8D-17AD-463F-938E-77EE81E13E30}" dt="2024-12-03T19:29:08.596" v="193" actId="207"/>
          <ac:grpSpMkLst>
            <pc:docMk/>
            <pc:sldMk cId="2499370138" sldId="317"/>
            <ac:grpSpMk id="29" creationId="{A200E0DB-9C29-3595-381A-0B5DE038ABE3}"/>
          </ac:grpSpMkLst>
        </pc:grpChg>
        <pc:grpChg chg="mod">
          <ac:chgData name="Tóth Lehel" userId="f110612b-ca71-491d-b320-aa3c98f8d127" providerId="ADAL" clId="{EE35DE8D-17AD-463F-938E-77EE81E13E30}" dt="2024-12-03T19:29:08.596" v="193" actId="207"/>
          <ac:grpSpMkLst>
            <pc:docMk/>
            <pc:sldMk cId="2499370138" sldId="317"/>
            <ac:grpSpMk id="35" creationId="{1015CDEE-3CB9-C790-15B8-C80CCB84C356}"/>
          </ac:grpSpMkLst>
        </pc:grpChg>
      </pc:sldChg>
      <pc:sldMasterChg chg="addSp modSp mod">
        <pc:chgData name="Tóth Lehel" userId="f110612b-ca71-491d-b320-aa3c98f8d127" providerId="ADAL" clId="{EE35DE8D-17AD-463F-938E-77EE81E13E30}" dt="2024-12-03T19:23:43.219" v="100" actId="20577"/>
        <pc:sldMasterMkLst>
          <pc:docMk/>
          <pc:sldMasterMk cId="2922211600" sldId="2147483660"/>
        </pc:sldMasterMkLst>
        <pc:spChg chg="add mod">
          <ac:chgData name="Tóth Lehel" userId="f110612b-ca71-491d-b320-aa3c98f8d127" providerId="ADAL" clId="{EE35DE8D-17AD-463F-938E-77EE81E13E30}" dt="2024-12-03T19:23:30.771" v="70" actId="20577"/>
          <ac:spMkLst>
            <pc:docMk/>
            <pc:sldMasterMk cId="2922211600" sldId="2147483660"/>
            <ac:spMk id="3" creationId="{46E8B4DC-E5D4-8447-7FC7-03E1B2041CC3}"/>
          </ac:spMkLst>
        </pc:spChg>
        <pc:spChg chg="add mod">
          <ac:chgData name="Tóth Lehel" userId="f110612b-ca71-491d-b320-aa3c98f8d127" providerId="ADAL" clId="{EE35DE8D-17AD-463F-938E-77EE81E13E30}" dt="2024-12-03T19:23:34.251" v="77" actId="20577"/>
          <ac:spMkLst>
            <pc:docMk/>
            <pc:sldMasterMk cId="2922211600" sldId="2147483660"/>
            <ac:spMk id="4" creationId="{DA5B84D1-EAE8-861F-D297-29CAA4D39428}"/>
          </ac:spMkLst>
        </pc:spChg>
        <pc:spChg chg="add mod">
          <ac:chgData name="Tóth Lehel" userId="f110612b-ca71-491d-b320-aa3c98f8d127" providerId="ADAL" clId="{EE35DE8D-17AD-463F-938E-77EE81E13E30}" dt="2024-12-03T19:23:37.843" v="86" actId="20577"/>
          <ac:spMkLst>
            <pc:docMk/>
            <pc:sldMasterMk cId="2922211600" sldId="2147483660"/>
            <ac:spMk id="5" creationId="{A180D62A-C172-1EEF-A1DD-AD55A0759EC8}"/>
          </ac:spMkLst>
        </pc:spChg>
        <pc:spChg chg="add mod">
          <ac:chgData name="Tóth Lehel" userId="f110612b-ca71-491d-b320-aa3c98f8d127" providerId="ADAL" clId="{EE35DE8D-17AD-463F-938E-77EE81E13E30}" dt="2024-12-03T19:23:40.579" v="93" actId="20577"/>
          <ac:spMkLst>
            <pc:docMk/>
            <pc:sldMasterMk cId="2922211600" sldId="2147483660"/>
            <ac:spMk id="8" creationId="{E72FA3B2-A8B2-EF0B-38A2-3324CF9923BA}"/>
          </ac:spMkLst>
        </pc:spChg>
        <pc:spChg chg="add mod">
          <ac:chgData name="Tóth Lehel" userId="f110612b-ca71-491d-b320-aa3c98f8d127" providerId="ADAL" clId="{EE35DE8D-17AD-463F-938E-77EE81E13E30}" dt="2024-12-03T19:23:43.219" v="100" actId="20577"/>
          <ac:spMkLst>
            <pc:docMk/>
            <pc:sldMasterMk cId="2922211600" sldId="2147483660"/>
            <ac:spMk id="9" creationId="{2CEE63FE-E97D-E6C9-B901-8135AB1D9C89}"/>
          </ac:spMkLst>
        </pc:spChg>
      </pc:sldMasterChg>
      <pc:sldMasterChg chg="addSp delSp modSp mod modSldLayout">
        <pc:chgData name="Tóth Lehel" userId="f110612b-ca71-491d-b320-aa3c98f8d127" providerId="ADAL" clId="{EE35DE8D-17AD-463F-938E-77EE81E13E30}" dt="2024-12-03T19:27:32.447" v="189" actId="207"/>
        <pc:sldMasterMkLst>
          <pc:docMk/>
          <pc:sldMasterMk cId="3555829208" sldId="2147483673"/>
        </pc:sldMasterMkLst>
        <pc:spChg chg="add del mod">
          <ac:chgData name="Tóth Lehel" userId="f110612b-ca71-491d-b320-aa3c98f8d127" providerId="ADAL" clId="{EE35DE8D-17AD-463F-938E-77EE81E13E30}" dt="2024-12-03T19:26:41.055" v="115" actId="21"/>
          <ac:spMkLst>
            <pc:docMk/>
            <pc:sldMasterMk cId="3555829208" sldId="2147483673"/>
            <ac:spMk id="4" creationId="{4395D40B-94EC-B178-9473-9C49658E75C6}"/>
          </ac:spMkLst>
        </pc:spChg>
        <pc:spChg chg="add del mod">
          <ac:chgData name="Tóth Lehel" userId="f110612b-ca71-491d-b320-aa3c98f8d127" providerId="ADAL" clId="{EE35DE8D-17AD-463F-938E-77EE81E13E30}" dt="2024-12-03T19:26:41.055" v="115" actId="21"/>
          <ac:spMkLst>
            <pc:docMk/>
            <pc:sldMasterMk cId="3555829208" sldId="2147483673"/>
            <ac:spMk id="5" creationId="{9996C222-67B2-797D-1C13-E5C07682260E}"/>
          </ac:spMkLst>
        </pc:spChg>
        <pc:spChg chg="add del mod">
          <ac:chgData name="Tóth Lehel" userId="f110612b-ca71-491d-b320-aa3c98f8d127" providerId="ADAL" clId="{EE35DE8D-17AD-463F-938E-77EE81E13E30}" dt="2024-12-03T19:26:41.055" v="115" actId="21"/>
          <ac:spMkLst>
            <pc:docMk/>
            <pc:sldMasterMk cId="3555829208" sldId="2147483673"/>
            <ac:spMk id="6" creationId="{66C9290F-47C4-CF85-CA4C-BE2A6DB47BB3}"/>
          </ac:spMkLst>
        </pc:spChg>
        <pc:spChg chg="add del mod">
          <ac:chgData name="Tóth Lehel" userId="f110612b-ca71-491d-b320-aa3c98f8d127" providerId="ADAL" clId="{EE35DE8D-17AD-463F-938E-77EE81E13E30}" dt="2024-12-03T19:26:41.055" v="115" actId="21"/>
          <ac:spMkLst>
            <pc:docMk/>
            <pc:sldMasterMk cId="3555829208" sldId="2147483673"/>
            <ac:spMk id="8" creationId="{2DF7F0BB-01DC-889D-AC92-7FC79DDA3932}"/>
          </ac:spMkLst>
        </pc:spChg>
        <pc:spChg chg="add del mod">
          <ac:chgData name="Tóth Lehel" userId="f110612b-ca71-491d-b320-aa3c98f8d127" providerId="ADAL" clId="{EE35DE8D-17AD-463F-938E-77EE81E13E30}" dt="2024-12-03T19:26:41.055" v="115" actId="21"/>
          <ac:spMkLst>
            <pc:docMk/>
            <pc:sldMasterMk cId="3555829208" sldId="2147483673"/>
            <ac:spMk id="9" creationId="{ED11218D-4B15-1679-5920-2286C1279F7B}"/>
          </ac:spMkLst>
        </pc:spChg>
        <pc:sldLayoutChg chg="addSp modSp mod">
          <pc:chgData name="Tóth Lehel" userId="f110612b-ca71-491d-b320-aa3c98f8d127" providerId="ADAL" clId="{EE35DE8D-17AD-463F-938E-77EE81E13E30}" dt="2024-12-03T19:27:32.447" v="189" actId="207"/>
          <pc:sldLayoutMkLst>
            <pc:docMk/>
            <pc:sldMasterMk cId="3555829208" sldId="2147483673"/>
            <pc:sldLayoutMk cId="3281948435" sldId="2147483676"/>
          </pc:sldLayoutMkLst>
          <pc:spChg chg="add mod">
            <ac:chgData name="Tóth Lehel" userId="f110612b-ca71-491d-b320-aa3c98f8d127" providerId="ADAL" clId="{EE35DE8D-17AD-463F-938E-77EE81E13E30}" dt="2024-12-03T19:27:32.447" v="189" actId="207"/>
            <ac:spMkLst>
              <pc:docMk/>
              <pc:sldMasterMk cId="3555829208" sldId="2147483673"/>
              <pc:sldLayoutMk cId="3281948435" sldId="2147483676"/>
              <ac:spMk id="4" creationId="{4395D40B-94EC-B178-9473-9C49658E75C6}"/>
            </ac:spMkLst>
          </pc:spChg>
          <pc:spChg chg="add mod">
            <ac:chgData name="Tóth Lehel" userId="f110612b-ca71-491d-b320-aa3c98f8d127" providerId="ADAL" clId="{EE35DE8D-17AD-463F-938E-77EE81E13E30}" dt="2024-12-03T19:27:32.447" v="189" actId="207"/>
            <ac:spMkLst>
              <pc:docMk/>
              <pc:sldMasterMk cId="3555829208" sldId="2147483673"/>
              <pc:sldLayoutMk cId="3281948435" sldId="2147483676"/>
              <ac:spMk id="5" creationId="{9996C222-67B2-797D-1C13-E5C07682260E}"/>
            </ac:spMkLst>
          </pc:spChg>
          <pc:spChg chg="add mod">
            <ac:chgData name="Tóth Lehel" userId="f110612b-ca71-491d-b320-aa3c98f8d127" providerId="ADAL" clId="{EE35DE8D-17AD-463F-938E-77EE81E13E30}" dt="2024-12-03T19:27:32.447" v="189" actId="207"/>
            <ac:spMkLst>
              <pc:docMk/>
              <pc:sldMasterMk cId="3555829208" sldId="2147483673"/>
              <pc:sldLayoutMk cId="3281948435" sldId="2147483676"/>
              <ac:spMk id="8" creationId="{66C9290F-47C4-CF85-CA4C-BE2A6DB47BB3}"/>
            </ac:spMkLst>
          </pc:spChg>
          <pc:spChg chg="add mod">
            <ac:chgData name="Tóth Lehel" userId="f110612b-ca71-491d-b320-aa3c98f8d127" providerId="ADAL" clId="{EE35DE8D-17AD-463F-938E-77EE81E13E30}" dt="2024-12-03T19:27:32.447" v="189" actId="207"/>
            <ac:spMkLst>
              <pc:docMk/>
              <pc:sldMasterMk cId="3555829208" sldId="2147483673"/>
              <pc:sldLayoutMk cId="3281948435" sldId="2147483676"/>
              <ac:spMk id="10" creationId="{2DF7F0BB-01DC-889D-AC92-7FC79DDA3932}"/>
            </ac:spMkLst>
          </pc:spChg>
          <pc:spChg chg="add mod">
            <ac:chgData name="Tóth Lehel" userId="f110612b-ca71-491d-b320-aa3c98f8d127" providerId="ADAL" clId="{EE35DE8D-17AD-463F-938E-77EE81E13E30}" dt="2024-12-03T19:27:32.447" v="189" actId="207"/>
            <ac:spMkLst>
              <pc:docMk/>
              <pc:sldMasterMk cId="3555829208" sldId="2147483673"/>
              <pc:sldLayoutMk cId="3281948435" sldId="2147483676"/>
              <ac:spMk id="11" creationId="{ED11218D-4B15-1679-5920-2286C1279F7B}"/>
            </ac:spMkLst>
          </pc:spChg>
          <pc:grpChg chg="add mod">
            <ac:chgData name="Tóth Lehel" userId="f110612b-ca71-491d-b320-aa3c98f8d127" providerId="ADAL" clId="{EE35DE8D-17AD-463F-938E-77EE81E13E30}" dt="2024-12-03T19:27:32.447" v="189" actId="207"/>
            <ac:grpSpMkLst>
              <pc:docMk/>
              <pc:sldMasterMk cId="3555829208" sldId="2147483673"/>
              <pc:sldLayoutMk cId="3281948435" sldId="2147483676"/>
              <ac:grpSpMk id="12" creationId="{C73481C4-3814-4F18-A296-6CD02254FC4F}"/>
            </ac:grpSpMkLst>
          </pc:grpChg>
        </pc:sldLayoutChg>
      </pc:sldMasterChg>
    </pc:docChg>
  </pc:docChgLst>
  <pc:docChgLst>
    <pc:chgData name="Virág Ákos" userId="71afbdd9-be43-4726-94d9-b902e57cecbc" providerId="ADAL" clId="{848D01BB-241E-4021-BBBB-8E3BF59936D0}"/>
    <pc:docChg chg="undo custSel addSld delSld modSld sldOrd delMainMaster modMainMaster">
      <pc:chgData name="Virág Ákos" userId="71afbdd9-be43-4726-94d9-b902e57cecbc" providerId="ADAL" clId="{848D01BB-241E-4021-BBBB-8E3BF59936D0}" dt="2024-12-03T21:40:52.059" v="1082" actId="1076"/>
      <pc:docMkLst>
        <pc:docMk/>
      </pc:docMkLst>
      <pc:sldChg chg="modSp new del">
        <pc:chgData name="Virág Ákos" userId="71afbdd9-be43-4726-94d9-b902e57cecbc" providerId="ADAL" clId="{848D01BB-241E-4021-BBBB-8E3BF59936D0}" dt="2024-12-02T21:39:20.482" v="3" actId="47"/>
        <pc:sldMkLst>
          <pc:docMk/>
          <pc:sldMk cId="734000816" sldId="256"/>
        </pc:sldMkLst>
      </pc:sldChg>
      <pc:sldChg chg="modSp new del">
        <pc:chgData name="Virág Ákos" userId="71afbdd9-be43-4726-94d9-b902e57cecbc" providerId="ADAL" clId="{848D01BB-241E-4021-BBBB-8E3BF59936D0}" dt="2024-12-03T19:08:06.378" v="126" actId="47"/>
        <pc:sldMkLst>
          <pc:docMk/>
          <pc:sldMk cId="990859374" sldId="257"/>
        </pc:sldMkLst>
        <pc:spChg chg="mod">
          <ac:chgData name="Virág Ákos" userId="71afbdd9-be43-4726-94d9-b902e57cecbc" providerId="ADAL" clId="{848D01BB-241E-4021-BBBB-8E3BF59936D0}" dt="2024-12-03T19:07:59.459" v="122"/>
          <ac:spMkLst>
            <pc:docMk/>
            <pc:sldMk cId="990859374" sldId="257"/>
            <ac:spMk id="2" creationId="{7ACFE1DB-5821-CF4E-2C76-4F4D950EF479}"/>
          </ac:spMkLst>
        </pc:spChg>
        <pc:spChg chg="mod">
          <ac:chgData name="Virág Ákos" userId="71afbdd9-be43-4726-94d9-b902e57cecbc" providerId="ADAL" clId="{848D01BB-241E-4021-BBBB-8E3BF59936D0}" dt="2024-12-03T19:07:59.459" v="122"/>
          <ac:spMkLst>
            <pc:docMk/>
            <pc:sldMk cId="990859374" sldId="257"/>
            <ac:spMk id="3" creationId="{69B3F5B6-E34D-4281-94C9-1054DB8C9F4F}"/>
          </ac:spMkLst>
        </pc:spChg>
        <pc:spChg chg="mod">
          <ac:chgData name="Virág Ákos" userId="71afbdd9-be43-4726-94d9-b902e57cecbc" providerId="ADAL" clId="{848D01BB-241E-4021-BBBB-8E3BF59936D0}" dt="2024-12-03T19:07:59.459" v="122"/>
          <ac:spMkLst>
            <pc:docMk/>
            <pc:sldMk cId="990859374" sldId="257"/>
            <ac:spMk id="4" creationId="{B34CE254-BC13-7D16-37AB-9B43793285F4}"/>
          </ac:spMkLst>
        </pc:spChg>
      </pc:sldChg>
      <pc:sldChg chg="new del">
        <pc:chgData name="Virág Ákos" userId="71afbdd9-be43-4726-94d9-b902e57cecbc" providerId="ADAL" clId="{848D01BB-241E-4021-BBBB-8E3BF59936D0}" dt="2024-12-02T21:47:35.558" v="118" actId="2696"/>
        <pc:sldMkLst>
          <pc:docMk/>
          <pc:sldMk cId="2618168298" sldId="258"/>
        </pc:sldMkLst>
      </pc:sldChg>
      <pc:sldChg chg="new del">
        <pc:chgData name="Virág Ákos" userId="71afbdd9-be43-4726-94d9-b902e57cecbc" providerId="ADAL" clId="{848D01BB-241E-4021-BBBB-8E3BF59936D0}" dt="2024-12-02T21:46:23.986" v="107" actId="2696"/>
        <pc:sldMkLst>
          <pc:docMk/>
          <pc:sldMk cId="2545612147" sldId="259"/>
        </pc:sldMkLst>
      </pc:sldChg>
      <pc:sldChg chg="new del">
        <pc:chgData name="Virág Ákos" userId="71afbdd9-be43-4726-94d9-b902e57cecbc" providerId="ADAL" clId="{848D01BB-241E-4021-BBBB-8E3BF59936D0}" dt="2024-12-03T19:08:05.170" v="125" actId="47"/>
        <pc:sldMkLst>
          <pc:docMk/>
          <pc:sldMk cId="1861220552" sldId="260"/>
        </pc:sldMkLst>
      </pc:sldChg>
      <pc:sldChg chg="modSp new del mod">
        <pc:chgData name="Virág Ákos" userId="71afbdd9-be43-4726-94d9-b902e57cecbc" providerId="ADAL" clId="{848D01BB-241E-4021-BBBB-8E3BF59936D0}" dt="2024-12-03T19:08:03.077" v="123" actId="2696"/>
        <pc:sldMkLst>
          <pc:docMk/>
          <pc:sldMk cId="4164077438" sldId="261"/>
        </pc:sldMkLst>
      </pc:sldChg>
      <pc:sldChg chg="modSp new del mod">
        <pc:chgData name="Virág Ákos" userId="71afbdd9-be43-4726-94d9-b902e57cecbc" providerId="ADAL" clId="{848D01BB-241E-4021-BBBB-8E3BF59936D0}" dt="2024-12-03T19:08:04.427" v="124" actId="47"/>
        <pc:sldMkLst>
          <pc:docMk/>
          <pc:sldMk cId="939097129" sldId="262"/>
        </pc:sldMkLst>
      </pc:sldChg>
      <pc:sldChg chg="addSp delSp modSp add mod">
        <pc:chgData name="Virág Ákos" userId="71afbdd9-be43-4726-94d9-b902e57cecbc" providerId="ADAL" clId="{848D01BB-241E-4021-BBBB-8E3BF59936D0}" dt="2024-12-03T19:46:38.844" v="542" actId="207"/>
        <pc:sldMkLst>
          <pc:docMk/>
          <pc:sldMk cId="976960667" sldId="289"/>
        </pc:sldMkLst>
        <pc:spChg chg="add del mod">
          <ac:chgData name="Virág Ákos" userId="71afbdd9-be43-4726-94d9-b902e57cecbc" providerId="ADAL" clId="{848D01BB-241E-4021-BBBB-8E3BF59936D0}" dt="2024-12-03T19:46:21.479" v="538" actId="478"/>
          <ac:spMkLst>
            <pc:docMk/>
            <pc:sldMk cId="976960667" sldId="289"/>
            <ac:spMk id="3" creationId="{86738916-67E4-9DAE-2480-65B52A59E3DC}"/>
          </ac:spMkLst>
        </pc:spChg>
        <pc:spChg chg="del">
          <ac:chgData name="Virág Ákos" userId="71afbdd9-be43-4726-94d9-b902e57cecbc" providerId="ADAL" clId="{848D01BB-241E-4021-BBBB-8E3BF59936D0}" dt="2024-12-03T19:28:07.991" v="357" actId="478"/>
          <ac:spMkLst>
            <pc:docMk/>
            <pc:sldMk cId="976960667" sldId="289"/>
            <ac:spMk id="6" creationId="{CB737BB0-7259-6465-CBD8-086C42FD6FDC}"/>
          </ac:spMkLst>
        </pc:spChg>
        <pc:spChg chg="mod">
          <ac:chgData name="Virág Ákos" userId="71afbdd9-be43-4726-94d9-b902e57cecbc" providerId="ADAL" clId="{848D01BB-241E-4021-BBBB-8E3BF59936D0}" dt="2024-12-03T19:21:18.536" v="299" actId="20577"/>
          <ac:spMkLst>
            <pc:docMk/>
            <pc:sldMk cId="976960667" sldId="289"/>
            <ac:spMk id="7" creationId="{22D5DF2B-0F62-5566-8AFE-2BAFC5F65633}"/>
          </ac:spMkLst>
        </pc:spChg>
        <pc:spChg chg="mod">
          <ac:chgData name="Virág Ákos" userId="71afbdd9-be43-4726-94d9-b902e57cecbc" providerId="ADAL" clId="{848D01BB-241E-4021-BBBB-8E3BF59936D0}" dt="2024-12-03T19:21:22.095" v="301" actId="20577"/>
          <ac:spMkLst>
            <pc:docMk/>
            <pc:sldMk cId="976960667" sldId="289"/>
            <ac:spMk id="8" creationId="{833A33D6-2E96-69B0-14C4-547982701DE7}"/>
          </ac:spMkLst>
        </pc:spChg>
        <pc:spChg chg="mod">
          <ac:chgData name="Virág Ákos" userId="71afbdd9-be43-4726-94d9-b902e57cecbc" providerId="ADAL" clId="{848D01BB-241E-4021-BBBB-8E3BF59936D0}" dt="2024-12-03T19:21:40.313" v="305" actId="20577"/>
          <ac:spMkLst>
            <pc:docMk/>
            <pc:sldMk cId="976960667" sldId="289"/>
            <ac:spMk id="9" creationId="{DBE5854A-FEFE-B895-A3E7-A9D182166A8D}"/>
          </ac:spMkLst>
        </pc:spChg>
        <pc:spChg chg="mod">
          <ac:chgData name="Virág Ákos" userId="71afbdd9-be43-4726-94d9-b902e57cecbc" providerId="ADAL" clId="{848D01BB-241E-4021-BBBB-8E3BF59936D0}" dt="2024-12-03T19:21:11.907" v="297" actId="20577"/>
          <ac:spMkLst>
            <pc:docMk/>
            <pc:sldMk cId="976960667" sldId="289"/>
            <ac:spMk id="10" creationId="{5F1A86B0-8D19-D0FF-D6E5-99B71F37F8DA}"/>
          </ac:spMkLst>
        </pc:spChg>
        <pc:spChg chg="add mod">
          <ac:chgData name="Virág Ákos" userId="71afbdd9-be43-4726-94d9-b902e57cecbc" providerId="ADAL" clId="{848D01BB-241E-4021-BBBB-8E3BF59936D0}" dt="2024-12-03T19:46:38.844" v="542" actId="207"/>
          <ac:spMkLst>
            <pc:docMk/>
            <pc:sldMk cId="976960667" sldId="289"/>
            <ac:spMk id="11" creationId="{3E041BB1-5922-5C62-B936-7760B9AB00F6}"/>
          </ac:spMkLst>
        </pc:spChg>
        <pc:spChg chg="add del mod">
          <ac:chgData name="Virág Ákos" userId="71afbdd9-be43-4726-94d9-b902e57cecbc" providerId="ADAL" clId="{848D01BB-241E-4021-BBBB-8E3BF59936D0}" dt="2024-12-03T19:46:23.104" v="539" actId="478"/>
          <ac:spMkLst>
            <pc:docMk/>
            <pc:sldMk cId="976960667" sldId="289"/>
            <ac:spMk id="12" creationId="{262D7540-0243-8465-9C9C-30302FA732ED}"/>
          </ac:spMkLst>
        </pc:spChg>
        <pc:spChg chg="add del mod">
          <ac:chgData name="Virág Ákos" userId="71afbdd9-be43-4726-94d9-b902e57cecbc" providerId="ADAL" clId="{848D01BB-241E-4021-BBBB-8E3BF59936D0}" dt="2024-12-03T19:46:25.975" v="540" actId="478"/>
          <ac:spMkLst>
            <pc:docMk/>
            <pc:sldMk cId="976960667" sldId="289"/>
            <ac:spMk id="13" creationId="{02E9478A-AC52-F8FA-05F7-3B5BB4911540}"/>
          </ac:spMkLst>
        </pc:spChg>
        <pc:spChg chg="add del mod">
          <ac:chgData name="Virág Ákos" userId="71afbdd9-be43-4726-94d9-b902e57cecbc" providerId="ADAL" clId="{848D01BB-241E-4021-BBBB-8E3BF59936D0}" dt="2024-12-03T19:46:27.015" v="541" actId="478"/>
          <ac:spMkLst>
            <pc:docMk/>
            <pc:sldMk cId="976960667" sldId="289"/>
            <ac:spMk id="14" creationId="{7B9A5568-D582-09B5-9587-B7BAFC1D69EF}"/>
          </ac:spMkLst>
        </pc:spChg>
        <pc:spChg chg="mod">
          <ac:chgData name="Virág Ákos" userId="71afbdd9-be43-4726-94d9-b902e57cecbc" providerId="ADAL" clId="{848D01BB-241E-4021-BBBB-8E3BF59936D0}" dt="2024-12-03T19:21:25.761" v="302" actId="20577"/>
          <ac:spMkLst>
            <pc:docMk/>
            <pc:sldMk cId="976960667" sldId="289"/>
            <ac:spMk id="15" creationId="{DD0FF384-AF16-EC55-629C-A1B7632773EF}"/>
          </ac:spMkLst>
        </pc:spChg>
        <pc:spChg chg="mod">
          <ac:chgData name="Virág Ákos" userId="71afbdd9-be43-4726-94d9-b902e57cecbc" providerId="ADAL" clId="{848D01BB-241E-4021-BBBB-8E3BF59936D0}" dt="2024-12-03T19:21:28.045" v="303" actId="20577"/>
          <ac:spMkLst>
            <pc:docMk/>
            <pc:sldMk cId="976960667" sldId="289"/>
            <ac:spMk id="16" creationId="{FC0673F8-E94B-0E80-50A4-C36ECB6CEEA4}"/>
          </ac:spMkLst>
        </pc:spChg>
        <pc:spChg chg="mod">
          <ac:chgData name="Virág Ákos" userId="71afbdd9-be43-4726-94d9-b902e57cecbc" providerId="ADAL" clId="{848D01BB-241E-4021-BBBB-8E3BF59936D0}" dt="2024-12-03T19:21:16.623" v="298" actId="20577"/>
          <ac:spMkLst>
            <pc:docMk/>
            <pc:sldMk cId="976960667" sldId="289"/>
            <ac:spMk id="17" creationId="{8038A46A-BD28-0BA9-DB3D-A5411960E473}"/>
          </ac:spMkLst>
        </pc:spChg>
        <pc:spChg chg="mod">
          <ac:chgData name="Virág Ákos" userId="71afbdd9-be43-4726-94d9-b902e57cecbc" providerId="ADAL" clId="{848D01BB-241E-4021-BBBB-8E3BF59936D0}" dt="2024-12-03T19:21:07.798" v="296" actId="20577"/>
          <ac:spMkLst>
            <pc:docMk/>
            <pc:sldMk cId="976960667" sldId="289"/>
            <ac:spMk id="22" creationId="{0D23B295-25F2-E2CA-9A32-742FDA568B37}"/>
          </ac:spMkLst>
        </pc:spChg>
        <pc:spChg chg="mod">
          <ac:chgData name="Virág Ákos" userId="71afbdd9-be43-4726-94d9-b902e57cecbc" providerId="ADAL" clId="{848D01BB-241E-4021-BBBB-8E3BF59936D0}" dt="2024-12-03T19:21:03.504" v="294" actId="20577"/>
          <ac:spMkLst>
            <pc:docMk/>
            <pc:sldMk cId="976960667" sldId="289"/>
            <ac:spMk id="23" creationId="{B03C4C76-D178-7509-C394-0F29FADAB409}"/>
          </ac:spMkLst>
        </pc:spChg>
        <pc:spChg chg="mod">
          <ac:chgData name="Virág Ákos" userId="71afbdd9-be43-4726-94d9-b902e57cecbc" providerId="ADAL" clId="{848D01BB-241E-4021-BBBB-8E3BF59936D0}" dt="2024-12-03T19:21:05.652" v="295" actId="20577"/>
          <ac:spMkLst>
            <pc:docMk/>
            <pc:sldMk cId="976960667" sldId="289"/>
            <ac:spMk id="24" creationId="{F1F5B9CD-6B25-E0DD-3552-EA4F30D44435}"/>
          </ac:spMkLst>
        </pc:spChg>
        <pc:spChg chg="mod">
          <ac:chgData name="Virág Ákos" userId="71afbdd9-be43-4726-94d9-b902e57cecbc" providerId="ADAL" clId="{848D01BB-241E-4021-BBBB-8E3BF59936D0}" dt="2024-12-03T19:21:33.166" v="304" actId="20577"/>
          <ac:spMkLst>
            <pc:docMk/>
            <pc:sldMk cId="976960667" sldId="289"/>
            <ac:spMk id="26" creationId="{079E46DB-D34C-2631-905F-08DFA8AFACB5}"/>
          </ac:spMkLst>
        </pc:spChg>
        <pc:cxnChg chg="del">
          <ac:chgData name="Virág Ákos" userId="71afbdd9-be43-4726-94d9-b902e57cecbc" providerId="ADAL" clId="{848D01BB-241E-4021-BBBB-8E3BF59936D0}" dt="2024-12-03T19:33:00.557" v="414" actId="478"/>
          <ac:cxnSpMkLst>
            <pc:docMk/>
            <pc:sldMk cId="976960667" sldId="289"/>
            <ac:cxnSpMk id="4" creationId="{9EEC83C6-97C4-D739-CD26-73BD30EC6491}"/>
          </ac:cxnSpMkLst>
        </pc:cxnChg>
      </pc:sldChg>
      <pc:sldChg chg="addSp delSp modSp add mod">
        <pc:chgData name="Virág Ákos" userId="71afbdd9-be43-4726-94d9-b902e57cecbc" providerId="ADAL" clId="{848D01BB-241E-4021-BBBB-8E3BF59936D0}" dt="2024-12-03T19:46:02.929" v="536" actId="207"/>
        <pc:sldMkLst>
          <pc:docMk/>
          <pc:sldMk cId="3860506952" sldId="311"/>
        </pc:sldMkLst>
        <pc:spChg chg="add mod">
          <ac:chgData name="Virág Ákos" userId="71afbdd9-be43-4726-94d9-b902e57cecbc" providerId="ADAL" clId="{848D01BB-241E-4021-BBBB-8E3BF59936D0}" dt="2024-12-03T19:46:02.929" v="536" actId="207"/>
          <ac:spMkLst>
            <pc:docMk/>
            <pc:sldMk cId="3860506952" sldId="311"/>
            <ac:spMk id="3" creationId="{24571AB8-53F7-A609-93CF-26946159B1FD}"/>
          </ac:spMkLst>
        </pc:spChg>
        <pc:spChg chg="mod">
          <ac:chgData name="Virág Ákos" userId="71afbdd9-be43-4726-94d9-b902e57cecbc" providerId="ADAL" clId="{848D01BB-241E-4021-BBBB-8E3BF59936D0}" dt="2024-12-03T19:20:15.947" v="289" actId="20577"/>
          <ac:spMkLst>
            <pc:docMk/>
            <pc:sldMk cId="3860506952" sldId="311"/>
            <ac:spMk id="6" creationId="{0DC8055A-62B4-8757-C3B9-2A278458601F}"/>
          </ac:spMkLst>
        </pc:spChg>
        <pc:spChg chg="mod">
          <ac:chgData name="Virág Ákos" userId="71afbdd9-be43-4726-94d9-b902e57cecbc" providerId="ADAL" clId="{848D01BB-241E-4021-BBBB-8E3BF59936D0}" dt="2024-12-03T19:20:25.853" v="292" actId="20577"/>
          <ac:spMkLst>
            <pc:docMk/>
            <pc:sldMk cId="3860506952" sldId="311"/>
            <ac:spMk id="7" creationId="{3610E254-344F-3C69-EC80-1BDC1E322529}"/>
          </ac:spMkLst>
        </pc:spChg>
        <pc:spChg chg="mod">
          <ac:chgData name="Virág Ákos" userId="71afbdd9-be43-4726-94d9-b902e57cecbc" providerId="ADAL" clId="{848D01BB-241E-4021-BBBB-8E3BF59936D0}" dt="2024-12-03T19:20:18.975" v="290" actId="20577"/>
          <ac:spMkLst>
            <pc:docMk/>
            <pc:sldMk cId="3860506952" sldId="311"/>
            <ac:spMk id="10" creationId="{6644D088-BBA5-DCC9-D1C5-2DE61977CAED}"/>
          </ac:spMkLst>
        </pc:spChg>
        <pc:spChg chg="mod">
          <ac:chgData name="Virág Ákos" userId="71afbdd9-be43-4726-94d9-b902e57cecbc" providerId="ADAL" clId="{848D01BB-241E-4021-BBBB-8E3BF59936D0}" dt="2024-12-03T19:20:23.182" v="291" actId="20577"/>
          <ac:spMkLst>
            <pc:docMk/>
            <pc:sldMk cId="3860506952" sldId="311"/>
            <ac:spMk id="11" creationId="{23499752-DCCE-1D81-58D3-E8C6772D9B6F}"/>
          </ac:spMkLst>
        </pc:spChg>
        <pc:spChg chg="del">
          <ac:chgData name="Virág Ákos" userId="71afbdd9-be43-4726-94d9-b902e57cecbc" providerId="ADAL" clId="{848D01BB-241E-4021-BBBB-8E3BF59936D0}" dt="2024-12-03T19:28:04.061" v="356" actId="478"/>
          <ac:spMkLst>
            <pc:docMk/>
            <pc:sldMk cId="3860506952" sldId="311"/>
            <ac:spMk id="12" creationId="{AFB6C3A1-6774-5716-0542-24016380447A}"/>
          </ac:spMkLst>
        </pc:spChg>
        <pc:spChg chg="add del mod">
          <ac:chgData name="Virág Ákos" userId="71afbdd9-be43-4726-94d9-b902e57cecbc" providerId="ADAL" clId="{848D01BB-241E-4021-BBBB-8E3BF59936D0}" dt="2024-12-03T19:45:50.955" v="532" actId="478"/>
          <ac:spMkLst>
            <pc:docMk/>
            <pc:sldMk cId="3860506952" sldId="311"/>
            <ac:spMk id="13" creationId="{A2B5484E-58BC-C9FE-11AA-9317E439DA65}"/>
          </ac:spMkLst>
        </pc:spChg>
        <pc:spChg chg="add del mod">
          <ac:chgData name="Virág Ákos" userId="71afbdd9-be43-4726-94d9-b902e57cecbc" providerId="ADAL" clId="{848D01BB-241E-4021-BBBB-8E3BF59936D0}" dt="2024-12-03T19:45:52.653" v="533" actId="478"/>
          <ac:spMkLst>
            <pc:docMk/>
            <pc:sldMk cId="3860506952" sldId="311"/>
            <ac:spMk id="16" creationId="{4F325D06-0C39-E016-1265-3C285351C5B6}"/>
          </ac:spMkLst>
        </pc:spChg>
        <pc:spChg chg="add del mod">
          <ac:chgData name="Virág Ákos" userId="71afbdd9-be43-4726-94d9-b902e57cecbc" providerId="ADAL" clId="{848D01BB-241E-4021-BBBB-8E3BF59936D0}" dt="2024-12-03T19:45:54.938" v="534" actId="478"/>
          <ac:spMkLst>
            <pc:docMk/>
            <pc:sldMk cId="3860506952" sldId="311"/>
            <ac:spMk id="17" creationId="{3CA75DD7-FE04-5125-33D9-DA75CC557630}"/>
          </ac:spMkLst>
        </pc:spChg>
        <pc:spChg chg="add del mod">
          <ac:chgData name="Virág Ákos" userId="71afbdd9-be43-4726-94d9-b902e57cecbc" providerId="ADAL" clId="{848D01BB-241E-4021-BBBB-8E3BF59936D0}" dt="2024-12-03T19:45:56.004" v="535" actId="478"/>
          <ac:spMkLst>
            <pc:docMk/>
            <pc:sldMk cId="3860506952" sldId="311"/>
            <ac:spMk id="18" creationId="{5E436D33-1D78-3D9B-7DB4-188F8E2D3DDA}"/>
          </ac:spMkLst>
        </pc:spChg>
        <pc:cxnChg chg="del">
          <ac:chgData name="Virág Ákos" userId="71afbdd9-be43-4726-94d9-b902e57cecbc" providerId="ADAL" clId="{848D01BB-241E-4021-BBBB-8E3BF59936D0}" dt="2024-12-03T19:32:57.202" v="413" actId="478"/>
          <ac:cxnSpMkLst>
            <pc:docMk/>
            <pc:sldMk cId="3860506952" sldId="311"/>
            <ac:cxnSpMk id="4" creationId="{F2DDBAFA-0A30-47D2-D7AA-C5EA0E36C31E}"/>
          </ac:cxnSpMkLst>
        </pc:cxnChg>
      </pc:sldChg>
      <pc:sldChg chg="addSp delSp modSp add mod">
        <pc:chgData name="Virág Ákos" userId="71afbdd9-be43-4726-94d9-b902e57cecbc" providerId="ADAL" clId="{848D01BB-241E-4021-BBBB-8E3BF59936D0}" dt="2024-12-03T20:17:42.061" v="878" actId="14100"/>
        <pc:sldMkLst>
          <pc:docMk/>
          <pc:sldMk cId="3520991087" sldId="314"/>
        </pc:sldMkLst>
        <pc:spChg chg="mod">
          <ac:chgData name="Virág Ákos" userId="71afbdd9-be43-4726-94d9-b902e57cecbc" providerId="ADAL" clId="{848D01BB-241E-4021-BBBB-8E3BF59936D0}" dt="2024-12-03T20:17:42.061" v="878" actId="14100"/>
          <ac:spMkLst>
            <pc:docMk/>
            <pc:sldMk cId="3520991087" sldId="314"/>
            <ac:spMk id="2" creationId="{D0136B03-F4DA-BA74-B46E-F362385D13D0}"/>
          </ac:spMkLst>
        </pc:spChg>
        <pc:spChg chg="mod">
          <ac:chgData name="Virág Ákos" userId="71afbdd9-be43-4726-94d9-b902e57cecbc" providerId="ADAL" clId="{848D01BB-241E-4021-BBBB-8E3BF59936D0}" dt="2024-12-03T19:36:01.724" v="481" actId="20577"/>
          <ac:spMkLst>
            <pc:docMk/>
            <pc:sldMk cId="3520991087" sldId="314"/>
            <ac:spMk id="3" creationId="{8AC6CF7A-7E0D-F66B-1BE6-2B0A046A6E89}"/>
          </ac:spMkLst>
        </pc:spChg>
        <pc:spChg chg="mod">
          <ac:chgData name="Virág Ákos" userId="71afbdd9-be43-4726-94d9-b902e57cecbc" providerId="ADAL" clId="{848D01BB-241E-4021-BBBB-8E3BF59936D0}" dt="2024-12-03T19:34:21.701" v="418" actId="20577"/>
          <ac:spMkLst>
            <pc:docMk/>
            <pc:sldMk cId="3520991087" sldId="314"/>
            <ac:spMk id="4" creationId="{87F3E3C5-5EF0-BC9F-45F1-8C719C9DA7CA}"/>
          </ac:spMkLst>
        </pc:spChg>
        <pc:picChg chg="add mod">
          <ac:chgData name="Virág Ákos" userId="71afbdd9-be43-4726-94d9-b902e57cecbc" providerId="ADAL" clId="{848D01BB-241E-4021-BBBB-8E3BF59936D0}" dt="2024-12-03T19:10:29.674" v="154"/>
          <ac:picMkLst>
            <pc:docMk/>
            <pc:sldMk cId="3520991087" sldId="314"/>
            <ac:picMk id="6" creationId="{BE4611CE-6BB0-514E-264D-9E43B5C5612D}"/>
          </ac:picMkLst>
        </pc:picChg>
        <pc:picChg chg="del">
          <ac:chgData name="Virág Ákos" userId="71afbdd9-be43-4726-94d9-b902e57cecbc" providerId="ADAL" clId="{848D01BB-241E-4021-BBBB-8E3BF59936D0}" dt="2024-12-03T19:10:27.722" v="153" actId="21"/>
          <ac:picMkLst>
            <pc:docMk/>
            <pc:sldMk cId="3520991087" sldId="314"/>
            <ac:picMk id="9" creationId="{BE4611CE-6BB0-514E-264D-9E43B5C5612D}"/>
          </ac:picMkLst>
        </pc:picChg>
        <pc:picChg chg="del">
          <ac:chgData name="Virág Ákos" userId="71afbdd9-be43-4726-94d9-b902e57cecbc" providerId="ADAL" clId="{848D01BB-241E-4021-BBBB-8E3BF59936D0}" dt="2024-12-03T19:10:44.214" v="158" actId="21"/>
          <ac:picMkLst>
            <pc:docMk/>
            <pc:sldMk cId="3520991087" sldId="314"/>
            <ac:picMk id="11" creationId="{87CDA5E0-5EBB-671B-0D73-A6279E13B1A9}"/>
          </ac:picMkLst>
        </pc:picChg>
        <pc:picChg chg="mod">
          <ac:chgData name="Virág Ákos" userId="71afbdd9-be43-4726-94d9-b902e57cecbc" providerId="ADAL" clId="{848D01BB-241E-4021-BBBB-8E3BF59936D0}" dt="2024-12-03T19:38:48.666" v="487" actId="1076"/>
          <ac:picMkLst>
            <pc:docMk/>
            <pc:sldMk cId="3520991087" sldId="314"/>
            <ac:picMk id="13" creationId="{1DF6AAB6-0F38-1AA6-E559-748FABC67886}"/>
          </ac:picMkLst>
        </pc:picChg>
        <pc:picChg chg="mod">
          <ac:chgData name="Virág Ákos" userId="71afbdd9-be43-4726-94d9-b902e57cecbc" providerId="ADAL" clId="{848D01BB-241E-4021-BBBB-8E3BF59936D0}" dt="2024-12-03T19:38:57.824" v="490" actId="1076"/>
          <ac:picMkLst>
            <pc:docMk/>
            <pc:sldMk cId="3520991087" sldId="314"/>
            <ac:picMk id="15" creationId="{E472CADB-BAC6-8E49-3270-DAA72A73B392}"/>
          </ac:picMkLst>
        </pc:picChg>
        <pc:cxnChg chg="del">
          <ac:chgData name="Virág Ákos" userId="71afbdd9-be43-4726-94d9-b902e57cecbc" providerId="ADAL" clId="{848D01BB-241E-4021-BBBB-8E3BF59936D0}" dt="2024-12-03T19:32:47.081" v="412" actId="478"/>
          <ac:cxnSpMkLst>
            <pc:docMk/>
            <pc:sldMk cId="3520991087" sldId="314"/>
            <ac:cxnSpMk id="5" creationId="{7B992F15-6E15-0D53-8584-6B40AB2586C6}"/>
          </ac:cxnSpMkLst>
        </pc:cxnChg>
      </pc:sldChg>
      <pc:sldChg chg="addSp delSp modSp new mod ord">
        <pc:chgData name="Virág Ákos" userId="71afbdd9-be43-4726-94d9-b902e57cecbc" providerId="ADAL" clId="{848D01BB-241E-4021-BBBB-8E3BF59936D0}" dt="2024-12-03T19:54:34.618" v="634" actId="1076"/>
        <pc:sldMkLst>
          <pc:docMk/>
          <pc:sldMk cId="177943954" sldId="315"/>
        </pc:sldMkLst>
        <pc:spChg chg="add del mod">
          <ac:chgData name="Virág Ákos" userId="71afbdd9-be43-4726-94d9-b902e57cecbc" providerId="ADAL" clId="{848D01BB-241E-4021-BBBB-8E3BF59936D0}" dt="2024-12-03T19:54:34.618" v="634" actId="1076"/>
          <ac:spMkLst>
            <pc:docMk/>
            <pc:sldMk cId="177943954" sldId="315"/>
            <ac:spMk id="4" creationId="{22660847-9027-01DB-2FBA-FE45FC6FECB1}"/>
          </ac:spMkLst>
        </pc:spChg>
        <pc:spChg chg="del">
          <ac:chgData name="Virág Ákos" userId="71afbdd9-be43-4726-94d9-b902e57cecbc" providerId="ADAL" clId="{848D01BB-241E-4021-BBBB-8E3BF59936D0}" dt="2024-12-03T19:27:59.955" v="355" actId="478"/>
          <ac:spMkLst>
            <pc:docMk/>
            <pc:sldMk cId="177943954" sldId="315"/>
            <ac:spMk id="5" creationId="{27A0E438-16EB-CED2-C900-E56E1225F70F}"/>
          </ac:spMkLst>
        </pc:spChg>
      </pc:sldChg>
      <pc:sldChg chg="new del">
        <pc:chgData name="Virág Ákos" userId="71afbdd9-be43-4726-94d9-b902e57cecbc" providerId="ADAL" clId="{848D01BB-241E-4021-BBBB-8E3BF59936D0}" dt="2024-12-03T19:10:14.897" v="151" actId="2696"/>
        <pc:sldMkLst>
          <pc:docMk/>
          <pc:sldMk cId="1444820446" sldId="315"/>
        </pc:sldMkLst>
      </pc:sldChg>
      <pc:sldChg chg="modSp new mod">
        <pc:chgData name="Virág Ákos" userId="71afbdd9-be43-4726-94d9-b902e57cecbc" providerId="ADAL" clId="{848D01BB-241E-4021-BBBB-8E3BF59936D0}" dt="2024-12-03T19:30:33.107" v="381" actId="20577"/>
        <pc:sldMkLst>
          <pc:docMk/>
          <pc:sldMk cId="3450384717" sldId="316"/>
        </pc:sldMkLst>
        <pc:spChg chg="mod">
          <ac:chgData name="Virág Ákos" userId="71afbdd9-be43-4726-94d9-b902e57cecbc" providerId="ADAL" clId="{848D01BB-241E-4021-BBBB-8E3BF59936D0}" dt="2024-12-03T19:30:33.107" v="381" actId="20577"/>
          <ac:spMkLst>
            <pc:docMk/>
            <pc:sldMk cId="3450384717" sldId="316"/>
            <ac:spMk id="2" creationId="{BC879D37-DC8D-E6E8-B49C-528A2337BE4F}"/>
          </ac:spMkLst>
        </pc:spChg>
      </pc:sldChg>
      <pc:sldChg chg="delSp modSp add del mod">
        <pc:chgData name="Virág Ákos" userId="71afbdd9-be43-4726-94d9-b902e57cecbc" providerId="ADAL" clId="{848D01BB-241E-4021-BBBB-8E3BF59936D0}" dt="2024-12-03T19:30:05.215" v="373" actId="47"/>
        <pc:sldMkLst>
          <pc:docMk/>
          <pc:sldMk cId="2499370138" sldId="317"/>
        </pc:sldMkLst>
        <pc:spChg chg="del">
          <ac:chgData name="Virág Ákos" userId="71afbdd9-be43-4726-94d9-b902e57cecbc" providerId="ADAL" clId="{848D01BB-241E-4021-BBBB-8E3BF59936D0}" dt="2024-12-03T19:27:32.662" v="347" actId="21"/>
          <ac:spMkLst>
            <pc:docMk/>
            <pc:sldMk cId="2499370138" sldId="317"/>
            <ac:spMk id="4" creationId="{4FCE0B4D-6493-9123-2D75-AC3EE13FF948}"/>
          </ac:spMkLst>
        </pc:spChg>
        <pc:spChg chg="mod">
          <ac:chgData name="Virág Ákos" userId="71afbdd9-be43-4726-94d9-b902e57cecbc" providerId="ADAL" clId="{848D01BB-241E-4021-BBBB-8E3BF59936D0}" dt="2024-12-03T19:16:24.119" v="208" actId="20577"/>
          <ac:spMkLst>
            <pc:docMk/>
            <pc:sldMk cId="2499370138" sldId="317"/>
            <ac:spMk id="6" creationId="{CE70AD7F-C674-A26B-8322-4556445208DE}"/>
          </ac:spMkLst>
        </pc:spChg>
        <pc:spChg chg="mod">
          <ac:chgData name="Virág Ákos" userId="71afbdd9-be43-4726-94d9-b902e57cecbc" providerId="ADAL" clId="{848D01BB-241E-4021-BBBB-8E3BF59936D0}" dt="2024-12-03T19:16:28.041" v="210" actId="20577"/>
          <ac:spMkLst>
            <pc:docMk/>
            <pc:sldMk cId="2499370138" sldId="317"/>
            <ac:spMk id="7" creationId="{A8966D65-AA39-53A1-B017-B5BCE09826F3}"/>
          </ac:spMkLst>
        </pc:spChg>
        <pc:spChg chg="mod">
          <ac:chgData name="Virág Ákos" userId="71afbdd9-be43-4726-94d9-b902e57cecbc" providerId="ADAL" clId="{848D01BB-241E-4021-BBBB-8E3BF59936D0}" dt="2024-12-03T19:25:15.539" v="344" actId="1035"/>
          <ac:spMkLst>
            <pc:docMk/>
            <pc:sldMk cId="2499370138" sldId="317"/>
            <ac:spMk id="10" creationId="{5083BD21-FEA0-4F8D-5036-01CF24AA25DD}"/>
          </ac:spMkLst>
        </pc:spChg>
        <pc:spChg chg="mod">
          <ac:chgData name="Virág Ákos" userId="71afbdd9-be43-4726-94d9-b902e57cecbc" providerId="ADAL" clId="{848D01BB-241E-4021-BBBB-8E3BF59936D0}" dt="2024-12-03T19:25:15.539" v="344" actId="1035"/>
          <ac:spMkLst>
            <pc:docMk/>
            <pc:sldMk cId="2499370138" sldId="317"/>
            <ac:spMk id="17" creationId="{1A9280E8-B317-7B2F-E3A8-2B96FA3829F7}"/>
          </ac:spMkLst>
        </pc:spChg>
        <pc:spChg chg="mod">
          <ac:chgData name="Virág Ákos" userId="71afbdd9-be43-4726-94d9-b902e57cecbc" providerId="ADAL" clId="{848D01BB-241E-4021-BBBB-8E3BF59936D0}" dt="2024-12-03T19:25:15.539" v="344" actId="1035"/>
          <ac:spMkLst>
            <pc:docMk/>
            <pc:sldMk cId="2499370138" sldId="317"/>
            <ac:spMk id="20" creationId="{7E0BE124-216C-07F7-BB01-43B0B1C1D1D3}"/>
          </ac:spMkLst>
        </pc:spChg>
        <pc:spChg chg="mod">
          <ac:chgData name="Virág Ákos" userId="71afbdd9-be43-4726-94d9-b902e57cecbc" providerId="ADAL" clId="{848D01BB-241E-4021-BBBB-8E3BF59936D0}" dt="2024-12-03T19:16:56.181" v="216" actId="20577"/>
          <ac:spMkLst>
            <pc:docMk/>
            <pc:sldMk cId="2499370138" sldId="317"/>
            <ac:spMk id="21" creationId="{FEB8A9E8-857E-A5B9-728A-9D6F1DDCB5A0}"/>
          </ac:spMkLst>
        </pc:spChg>
        <pc:spChg chg="mod">
          <ac:chgData name="Virág Ákos" userId="71afbdd9-be43-4726-94d9-b902e57cecbc" providerId="ADAL" clId="{848D01BB-241E-4021-BBBB-8E3BF59936D0}" dt="2024-12-03T19:16:52.871" v="215" actId="20577"/>
          <ac:spMkLst>
            <pc:docMk/>
            <pc:sldMk cId="2499370138" sldId="317"/>
            <ac:spMk id="30" creationId="{0FBDB81B-D833-80A0-AE72-4E64F7074D04}"/>
          </ac:spMkLst>
        </pc:spChg>
        <pc:spChg chg="mod">
          <ac:chgData name="Virág Ákos" userId="71afbdd9-be43-4726-94d9-b902e57cecbc" providerId="ADAL" clId="{848D01BB-241E-4021-BBBB-8E3BF59936D0}" dt="2024-12-03T19:16:43.447" v="214" actId="20577"/>
          <ac:spMkLst>
            <pc:docMk/>
            <pc:sldMk cId="2499370138" sldId="317"/>
            <ac:spMk id="46" creationId="{E0EBF99F-A050-E2DC-9561-2E4775B4DD7C}"/>
          </ac:spMkLst>
        </pc:spChg>
        <pc:spChg chg="mod">
          <ac:chgData name="Virág Ákos" userId="71afbdd9-be43-4726-94d9-b902e57cecbc" providerId="ADAL" clId="{848D01BB-241E-4021-BBBB-8E3BF59936D0}" dt="2024-12-03T19:25:15.539" v="344" actId="1035"/>
          <ac:spMkLst>
            <pc:docMk/>
            <pc:sldMk cId="2499370138" sldId="317"/>
            <ac:spMk id="54" creationId="{63EAAB12-369E-8B90-C0EE-C257371695A8}"/>
          </ac:spMkLst>
        </pc:spChg>
        <pc:grpChg chg="mod">
          <ac:chgData name="Virág Ákos" userId="71afbdd9-be43-4726-94d9-b902e57cecbc" providerId="ADAL" clId="{848D01BB-241E-4021-BBBB-8E3BF59936D0}" dt="2024-12-03T19:25:15.539" v="344" actId="1035"/>
          <ac:grpSpMkLst>
            <pc:docMk/>
            <pc:sldMk cId="2499370138" sldId="317"/>
            <ac:grpSpMk id="32" creationId="{4BF5002D-7C81-DCB6-1602-F7F05560E81B}"/>
          </ac:grpSpMkLst>
        </pc:grpChg>
        <pc:grpChg chg="mod">
          <ac:chgData name="Virág Ákos" userId="71afbdd9-be43-4726-94d9-b902e57cecbc" providerId="ADAL" clId="{848D01BB-241E-4021-BBBB-8E3BF59936D0}" dt="2024-12-03T19:25:15.539" v="344" actId="1035"/>
          <ac:grpSpMkLst>
            <pc:docMk/>
            <pc:sldMk cId="2499370138" sldId="317"/>
            <ac:grpSpMk id="33" creationId="{62B0613D-4423-B35B-05AF-E7D327F5CE94}"/>
          </ac:grpSpMkLst>
        </pc:grpChg>
        <pc:grpChg chg="mod">
          <ac:chgData name="Virág Ákos" userId="71afbdd9-be43-4726-94d9-b902e57cecbc" providerId="ADAL" clId="{848D01BB-241E-4021-BBBB-8E3BF59936D0}" dt="2024-12-03T19:25:15.539" v="344" actId="1035"/>
          <ac:grpSpMkLst>
            <pc:docMk/>
            <pc:sldMk cId="2499370138" sldId="317"/>
            <ac:grpSpMk id="34" creationId="{B41D96DE-66A4-5F3A-77D9-A7F551A24F49}"/>
          </ac:grpSpMkLst>
        </pc:grpChg>
        <pc:grpChg chg="mod">
          <ac:chgData name="Virág Ákos" userId="71afbdd9-be43-4726-94d9-b902e57cecbc" providerId="ADAL" clId="{848D01BB-241E-4021-BBBB-8E3BF59936D0}" dt="2024-12-03T19:25:15.539" v="344" actId="1035"/>
          <ac:grpSpMkLst>
            <pc:docMk/>
            <pc:sldMk cId="2499370138" sldId="317"/>
            <ac:grpSpMk id="35" creationId="{1015CDEE-3CB9-C790-15B8-C80CCB84C356}"/>
          </ac:grpSpMkLst>
        </pc:grpChg>
        <pc:grpChg chg="mod">
          <ac:chgData name="Virág Ákos" userId="71afbdd9-be43-4726-94d9-b902e57cecbc" providerId="ADAL" clId="{848D01BB-241E-4021-BBBB-8E3BF59936D0}" dt="2024-12-03T19:25:15.539" v="344" actId="1035"/>
          <ac:grpSpMkLst>
            <pc:docMk/>
            <pc:sldMk cId="2499370138" sldId="317"/>
            <ac:grpSpMk id="55" creationId="{3183D974-379D-9DCF-A8F2-5B19E03CC9C6}"/>
          </ac:grpSpMkLst>
        </pc:grpChg>
        <pc:picChg chg="mod">
          <ac:chgData name="Virág Ákos" userId="71afbdd9-be43-4726-94d9-b902e57cecbc" providerId="ADAL" clId="{848D01BB-241E-4021-BBBB-8E3BF59936D0}" dt="2024-12-03T19:25:15.539" v="344" actId="1035"/>
          <ac:picMkLst>
            <pc:docMk/>
            <pc:sldMk cId="2499370138" sldId="317"/>
            <ac:picMk id="37" creationId="{FE400CBB-7267-FC47-5990-5018F25D8619}"/>
          </ac:picMkLst>
        </pc:picChg>
        <pc:picChg chg="mod">
          <ac:chgData name="Virág Ákos" userId="71afbdd9-be43-4726-94d9-b902e57cecbc" providerId="ADAL" clId="{848D01BB-241E-4021-BBBB-8E3BF59936D0}" dt="2024-12-03T19:25:15.539" v="344" actId="1035"/>
          <ac:picMkLst>
            <pc:docMk/>
            <pc:sldMk cId="2499370138" sldId="317"/>
            <ac:picMk id="39" creationId="{4C9A701E-EABD-E76A-266E-4969EC0FAB53}"/>
          </ac:picMkLst>
        </pc:picChg>
        <pc:picChg chg="mod">
          <ac:chgData name="Virág Ákos" userId="71afbdd9-be43-4726-94d9-b902e57cecbc" providerId="ADAL" clId="{848D01BB-241E-4021-BBBB-8E3BF59936D0}" dt="2024-12-03T19:25:15.539" v="344" actId="1035"/>
          <ac:picMkLst>
            <pc:docMk/>
            <pc:sldMk cId="2499370138" sldId="317"/>
            <ac:picMk id="57" creationId="{0C58F196-2B3C-0257-A133-79C3A7369792}"/>
          </ac:picMkLst>
        </pc:picChg>
        <pc:picChg chg="mod">
          <ac:chgData name="Virág Ákos" userId="71afbdd9-be43-4726-94d9-b902e57cecbc" providerId="ADAL" clId="{848D01BB-241E-4021-BBBB-8E3BF59936D0}" dt="2024-12-03T19:25:15.539" v="344" actId="1035"/>
          <ac:picMkLst>
            <pc:docMk/>
            <pc:sldMk cId="2499370138" sldId="317"/>
            <ac:picMk id="60" creationId="{86247416-B79C-F5DA-379B-1A000D7DB402}"/>
          </ac:picMkLst>
        </pc:picChg>
      </pc:sldChg>
      <pc:sldChg chg="modSp add mod">
        <pc:chgData name="Virág Ákos" userId="71afbdd9-be43-4726-94d9-b902e57cecbc" providerId="ADAL" clId="{848D01BB-241E-4021-BBBB-8E3BF59936D0}" dt="2024-12-03T19:30:42.345" v="388" actId="20577"/>
        <pc:sldMkLst>
          <pc:docMk/>
          <pc:sldMk cId="829223518" sldId="318"/>
        </pc:sldMkLst>
        <pc:spChg chg="mod">
          <ac:chgData name="Virág Ákos" userId="71afbdd9-be43-4726-94d9-b902e57cecbc" providerId="ADAL" clId="{848D01BB-241E-4021-BBBB-8E3BF59936D0}" dt="2024-12-03T19:30:42.345" v="388" actId="20577"/>
          <ac:spMkLst>
            <pc:docMk/>
            <pc:sldMk cId="829223518" sldId="318"/>
            <ac:spMk id="2" creationId="{8A6E7230-45EB-FC5B-8906-8FB533DE8697}"/>
          </ac:spMkLst>
        </pc:spChg>
      </pc:sldChg>
      <pc:sldChg chg="modSp add mod">
        <pc:chgData name="Virág Ákos" userId="71afbdd9-be43-4726-94d9-b902e57cecbc" providerId="ADAL" clId="{848D01BB-241E-4021-BBBB-8E3BF59936D0}" dt="2024-12-03T19:30:50.182" v="397" actId="20577"/>
        <pc:sldMkLst>
          <pc:docMk/>
          <pc:sldMk cId="819140658" sldId="319"/>
        </pc:sldMkLst>
        <pc:spChg chg="mod">
          <ac:chgData name="Virág Ákos" userId="71afbdd9-be43-4726-94d9-b902e57cecbc" providerId="ADAL" clId="{848D01BB-241E-4021-BBBB-8E3BF59936D0}" dt="2024-12-03T19:30:50.182" v="397" actId="20577"/>
          <ac:spMkLst>
            <pc:docMk/>
            <pc:sldMk cId="819140658" sldId="319"/>
            <ac:spMk id="2" creationId="{A431ACE6-18C1-1B82-FFBF-81DF6955B83E}"/>
          </ac:spMkLst>
        </pc:spChg>
      </pc:sldChg>
      <pc:sldChg chg="modSp add mod">
        <pc:chgData name="Virág Ákos" userId="71afbdd9-be43-4726-94d9-b902e57cecbc" providerId="ADAL" clId="{848D01BB-241E-4021-BBBB-8E3BF59936D0}" dt="2024-12-03T19:30:57.487" v="404" actId="20577"/>
        <pc:sldMkLst>
          <pc:docMk/>
          <pc:sldMk cId="2295745644" sldId="320"/>
        </pc:sldMkLst>
        <pc:spChg chg="mod">
          <ac:chgData name="Virág Ákos" userId="71afbdd9-be43-4726-94d9-b902e57cecbc" providerId="ADAL" clId="{848D01BB-241E-4021-BBBB-8E3BF59936D0}" dt="2024-12-03T19:30:57.487" v="404" actId="20577"/>
          <ac:spMkLst>
            <pc:docMk/>
            <pc:sldMk cId="2295745644" sldId="320"/>
            <ac:spMk id="2" creationId="{3E7E31CA-8F0F-AB6E-4022-D7A4ED5E69EC}"/>
          </ac:spMkLst>
        </pc:spChg>
      </pc:sldChg>
      <pc:sldChg chg="modSp add mod">
        <pc:chgData name="Virág Ákos" userId="71afbdd9-be43-4726-94d9-b902e57cecbc" providerId="ADAL" clId="{848D01BB-241E-4021-BBBB-8E3BF59936D0}" dt="2024-12-03T19:31:05.206" v="411" actId="20577"/>
        <pc:sldMkLst>
          <pc:docMk/>
          <pc:sldMk cId="50842433" sldId="321"/>
        </pc:sldMkLst>
        <pc:spChg chg="mod">
          <ac:chgData name="Virág Ákos" userId="71afbdd9-be43-4726-94d9-b902e57cecbc" providerId="ADAL" clId="{848D01BB-241E-4021-BBBB-8E3BF59936D0}" dt="2024-12-03T19:31:05.206" v="411" actId="20577"/>
          <ac:spMkLst>
            <pc:docMk/>
            <pc:sldMk cId="50842433" sldId="321"/>
            <ac:spMk id="2" creationId="{C9AF8845-D859-77D6-F3EE-C3AF3E7F7AC2}"/>
          </ac:spMkLst>
        </pc:spChg>
      </pc:sldChg>
      <pc:sldChg chg="addSp delSp modSp add del mod">
        <pc:chgData name="Virág Ákos" userId="71afbdd9-be43-4726-94d9-b902e57cecbc" providerId="ADAL" clId="{848D01BB-241E-4021-BBBB-8E3BF59936D0}" dt="2024-12-03T19:54:57.226" v="635" actId="2696"/>
        <pc:sldMkLst>
          <pc:docMk/>
          <pc:sldMk cId="1515675874" sldId="322"/>
        </pc:sldMkLst>
        <pc:spChg chg="add del mod">
          <ac:chgData name="Virág Ákos" userId="71afbdd9-be43-4726-94d9-b902e57cecbc" providerId="ADAL" clId="{848D01BB-241E-4021-BBBB-8E3BF59936D0}" dt="2024-12-03T19:48:02.788" v="569" actId="478"/>
          <ac:spMkLst>
            <pc:docMk/>
            <pc:sldMk cId="1515675874" sldId="322"/>
            <ac:spMk id="3" creationId="{6BF30342-2CEE-0548-941D-7DB343E7B8FA}"/>
          </ac:spMkLst>
        </pc:spChg>
        <pc:spChg chg="del">
          <ac:chgData name="Virág Ákos" userId="71afbdd9-be43-4726-94d9-b902e57cecbc" providerId="ADAL" clId="{848D01BB-241E-4021-BBBB-8E3BF59936D0}" dt="2024-12-03T19:28:32.536" v="363" actId="478"/>
          <ac:spMkLst>
            <pc:docMk/>
            <pc:sldMk cId="1515675874" sldId="322"/>
            <ac:spMk id="4" creationId="{1BF9698C-B3E3-4550-50E3-F37C9F8FF694}"/>
          </ac:spMkLst>
        </pc:spChg>
        <pc:spChg chg="add del mod">
          <ac:chgData name="Virág Ákos" userId="71afbdd9-be43-4726-94d9-b902e57cecbc" providerId="ADAL" clId="{848D01BB-241E-4021-BBBB-8E3BF59936D0}" dt="2024-12-03T19:48:02.788" v="569" actId="478"/>
          <ac:spMkLst>
            <pc:docMk/>
            <pc:sldMk cId="1515675874" sldId="322"/>
            <ac:spMk id="5" creationId="{B3D3AB62-D4F7-A854-68BA-5CAAC7C3F42C}"/>
          </ac:spMkLst>
        </pc:spChg>
        <pc:spChg chg="add del mod">
          <ac:chgData name="Virág Ákos" userId="71afbdd9-be43-4726-94d9-b902e57cecbc" providerId="ADAL" clId="{848D01BB-241E-4021-BBBB-8E3BF59936D0}" dt="2024-12-03T19:48:02.788" v="569" actId="478"/>
          <ac:spMkLst>
            <pc:docMk/>
            <pc:sldMk cId="1515675874" sldId="322"/>
            <ac:spMk id="8" creationId="{3939AF3E-3E29-BB93-1B2E-CE7DDFCD212A}"/>
          </ac:spMkLst>
        </pc:spChg>
        <pc:spChg chg="add del mod">
          <ac:chgData name="Virág Ákos" userId="71afbdd9-be43-4726-94d9-b902e57cecbc" providerId="ADAL" clId="{848D01BB-241E-4021-BBBB-8E3BF59936D0}" dt="2024-12-03T19:48:02.788" v="569" actId="478"/>
          <ac:spMkLst>
            <pc:docMk/>
            <pc:sldMk cId="1515675874" sldId="322"/>
            <ac:spMk id="9" creationId="{B827AEEB-7D78-DD8C-8758-5CB9CA1BF6C5}"/>
          </ac:spMkLst>
        </pc:spChg>
        <pc:spChg chg="del">
          <ac:chgData name="Virág Ákos" userId="71afbdd9-be43-4726-94d9-b902e57cecbc" providerId="ADAL" clId="{848D01BB-241E-4021-BBBB-8E3BF59936D0}" dt="2024-12-03T19:28:53.845" v="364" actId="21"/>
          <ac:spMkLst>
            <pc:docMk/>
            <pc:sldMk cId="1515675874" sldId="322"/>
            <ac:spMk id="10" creationId="{701F05B0-769C-E7EE-04D5-E18E50828740}"/>
          </ac:spMkLst>
        </pc:spChg>
        <pc:spChg chg="add mod">
          <ac:chgData name="Virág Ákos" userId="71afbdd9-be43-4726-94d9-b902e57cecbc" providerId="ADAL" clId="{848D01BB-241E-4021-BBBB-8E3BF59936D0}" dt="2024-12-03T19:47:59.292" v="568"/>
          <ac:spMkLst>
            <pc:docMk/>
            <pc:sldMk cId="1515675874" sldId="322"/>
            <ac:spMk id="11" creationId="{C806FF15-A126-CFBF-EFBA-D9CC5CBC3D4B}"/>
          </ac:spMkLst>
        </pc:spChg>
        <pc:spChg chg="del">
          <ac:chgData name="Virág Ákos" userId="71afbdd9-be43-4726-94d9-b902e57cecbc" providerId="ADAL" clId="{848D01BB-241E-4021-BBBB-8E3BF59936D0}" dt="2024-12-03T19:28:53.845" v="364" actId="21"/>
          <ac:spMkLst>
            <pc:docMk/>
            <pc:sldMk cId="1515675874" sldId="322"/>
            <ac:spMk id="17" creationId="{3430D93F-1EC1-A356-F46F-515BD54EB3D7}"/>
          </ac:spMkLst>
        </pc:spChg>
        <pc:spChg chg="del">
          <ac:chgData name="Virág Ákos" userId="71afbdd9-be43-4726-94d9-b902e57cecbc" providerId="ADAL" clId="{848D01BB-241E-4021-BBBB-8E3BF59936D0}" dt="2024-12-03T19:28:53.845" v="364" actId="21"/>
          <ac:spMkLst>
            <pc:docMk/>
            <pc:sldMk cId="1515675874" sldId="322"/>
            <ac:spMk id="20" creationId="{78405CE1-41C1-96A3-3EE3-0D02B65E1EB6}"/>
          </ac:spMkLst>
        </pc:spChg>
        <pc:spChg chg="del">
          <ac:chgData name="Virág Ákos" userId="71afbdd9-be43-4726-94d9-b902e57cecbc" providerId="ADAL" clId="{848D01BB-241E-4021-BBBB-8E3BF59936D0}" dt="2024-12-03T19:28:53.845" v="364" actId="21"/>
          <ac:spMkLst>
            <pc:docMk/>
            <pc:sldMk cId="1515675874" sldId="322"/>
            <ac:spMk id="54" creationId="{B94995E8-115C-5D06-263D-9D0DBEFB7443}"/>
          </ac:spMkLst>
        </pc:spChg>
        <pc:grpChg chg="del">
          <ac:chgData name="Virág Ákos" userId="71afbdd9-be43-4726-94d9-b902e57cecbc" providerId="ADAL" clId="{848D01BB-241E-4021-BBBB-8E3BF59936D0}" dt="2024-12-03T19:28:53.845" v="364" actId="21"/>
          <ac:grpSpMkLst>
            <pc:docMk/>
            <pc:sldMk cId="1515675874" sldId="322"/>
            <ac:grpSpMk id="32" creationId="{48599930-DF1D-E186-345F-C6F53D061508}"/>
          </ac:grpSpMkLst>
        </pc:grpChg>
        <pc:grpChg chg="del">
          <ac:chgData name="Virág Ákos" userId="71afbdd9-be43-4726-94d9-b902e57cecbc" providerId="ADAL" clId="{848D01BB-241E-4021-BBBB-8E3BF59936D0}" dt="2024-12-03T19:28:53.845" v="364" actId="21"/>
          <ac:grpSpMkLst>
            <pc:docMk/>
            <pc:sldMk cId="1515675874" sldId="322"/>
            <ac:grpSpMk id="33" creationId="{16B55EA6-34E8-4938-F2D8-4E0007A26D73}"/>
          </ac:grpSpMkLst>
        </pc:grpChg>
        <pc:grpChg chg="del">
          <ac:chgData name="Virág Ákos" userId="71afbdd9-be43-4726-94d9-b902e57cecbc" providerId="ADAL" clId="{848D01BB-241E-4021-BBBB-8E3BF59936D0}" dt="2024-12-03T19:28:53.845" v="364" actId="21"/>
          <ac:grpSpMkLst>
            <pc:docMk/>
            <pc:sldMk cId="1515675874" sldId="322"/>
            <ac:grpSpMk id="34" creationId="{8FB6BFA2-3D91-4643-C4E0-8EC00DA49AE1}"/>
          </ac:grpSpMkLst>
        </pc:grpChg>
        <pc:grpChg chg="del">
          <ac:chgData name="Virág Ákos" userId="71afbdd9-be43-4726-94d9-b902e57cecbc" providerId="ADAL" clId="{848D01BB-241E-4021-BBBB-8E3BF59936D0}" dt="2024-12-03T19:28:53.845" v="364" actId="21"/>
          <ac:grpSpMkLst>
            <pc:docMk/>
            <pc:sldMk cId="1515675874" sldId="322"/>
            <ac:grpSpMk id="35" creationId="{E9B4804E-C66A-7625-98C5-D98DA5AEEE1E}"/>
          </ac:grpSpMkLst>
        </pc:grpChg>
        <pc:grpChg chg="del">
          <ac:chgData name="Virág Ákos" userId="71afbdd9-be43-4726-94d9-b902e57cecbc" providerId="ADAL" clId="{848D01BB-241E-4021-BBBB-8E3BF59936D0}" dt="2024-12-03T19:28:53.845" v="364" actId="21"/>
          <ac:grpSpMkLst>
            <pc:docMk/>
            <pc:sldMk cId="1515675874" sldId="322"/>
            <ac:grpSpMk id="55" creationId="{5E67D259-5523-279B-2E19-0B2EC2BD54DE}"/>
          </ac:grpSpMkLst>
        </pc:grpChg>
        <pc:picChg chg="del">
          <ac:chgData name="Virág Ákos" userId="71afbdd9-be43-4726-94d9-b902e57cecbc" providerId="ADAL" clId="{848D01BB-241E-4021-BBBB-8E3BF59936D0}" dt="2024-12-03T19:28:53.845" v="364" actId="21"/>
          <ac:picMkLst>
            <pc:docMk/>
            <pc:sldMk cId="1515675874" sldId="322"/>
            <ac:picMk id="37" creationId="{88AEDC75-4FBB-90E6-D82C-4952B2087CAA}"/>
          </ac:picMkLst>
        </pc:picChg>
        <pc:picChg chg="del">
          <ac:chgData name="Virág Ákos" userId="71afbdd9-be43-4726-94d9-b902e57cecbc" providerId="ADAL" clId="{848D01BB-241E-4021-BBBB-8E3BF59936D0}" dt="2024-12-03T19:28:53.845" v="364" actId="21"/>
          <ac:picMkLst>
            <pc:docMk/>
            <pc:sldMk cId="1515675874" sldId="322"/>
            <ac:picMk id="39" creationId="{69E291FD-8B2D-7E97-AE03-7378259B187F}"/>
          </ac:picMkLst>
        </pc:picChg>
        <pc:picChg chg="del">
          <ac:chgData name="Virág Ákos" userId="71afbdd9-be43-4726-94d9-b902e57cecbc" providerId="ADAL" clId="{848D01BB-241E-4021-BBBB-8E3BF59936D0}" dt="2024-12-03T19:28:53.845" v="364" actId="21"/>
          <ac:picMkLst>
            <pc:docMk/>
            <pc:sldMk cId="1515675874" sldId="322"/>
            <ac:picMk id="57" creationId="{86FBBF92-CDB4-EBFC-AD41-4E16AA35C4D9}"/>
          </ac:picMkLst>
        </pc:picChg>
        <pc:picChg chg="del">
          <ac:chgData name="Virág Ákos" userId="71afbdd9-be43-4726-94d9-b902e57cecbc" providerId="ADAL" clId="{848D01BB-241E-4021-BBBB-8E3BF59936D0}" dt="2024-12-03T19:28:53.845" v="364" actId="21"/>
          <ac:picMkLst>
            <pc:docMk/>
            <pc:sldMk cId="1515675874" sldId="322"/>
            <ac:picMk id="60" creationId="{721E1A16-A9AD-EFD0-D5F5-417A1838F98F}"/>
          </ac:picMkLst>
        </pc:picChg>
        <pc:cxnChg chg="del">
          <ac:chgData name="Virág Ákos" userId="71afbdd9-be43-4726-94d9-b902e57cecbc" providerId="ADAL" clId="{848D01BB-241E-4021-BBBB-8E3BF59936D0}" dt="2024-12-03T19:33:13.580" v="416" actId="478"/>
          <ac:cxnSpMkLst>
            <pc:docMk/>
            <pc:sldMk cId="1515675874" sldId="322"/>
            <ac:cxnSpMk id="18" creationId="{4B0DAEDA-115A-DFBC-CE36-635A06A0EC89}"/>
          </ac:cxnSpMkLst>
        </pc:cxnChg>
      </pc:sldChg>
      <pc:sldChg chg="addSp delSp modSp add mod ord">
        <pc:chgData name="Virág Ákos" userId="71afbdd9-be43-4726-94d9-b902e57cecbc" providerId="ADAL" clId="{848D01BB-241E-4021-BBBB-8E3BF59936D0}" dt="2024-12-03T19:47:02.689" v="548" actId="478"/>
        <pc:sldMkLst>
          <pc:docMk/>
          <pc:sldMk cId="1335937818" sldId="323"/>
        </pc:sldMkLst>
        <pc:spChg chg="add del mod">
          <ac:chgData name="Virág Ákos" userId="71afbdd9-be43-4726-94d9-b902e57cecbc" providerId="ADAL" clId="{848D01BB-241E-4021-BBBB-8E3BF59936D0}" dt="2024-12-03T19:46:58.153" v="545" actId="478"/>
          <ac:spMkLst>
            <pc:docMk/>
            <pc:sldMk cId="1335937818" sldId="323"/>
            <ac:spMk id="4" creationId="{5FCE97C6-C6CC-ED51-1C9D-8810F3120D26}"/>
          </ac:spMkLst>
        </pc:spChg>
        <pc:spChg chg="del">
          <ac:chgData name="Virág Ákos" userId="71afbdd9-be43-4726-94d9-b902e57cecbc" providerId="ADAL" clId="{848D01BB-241E-4021-BBBB-8E3BF59936D0}" dt="2024-12-03T19:28:10.898" v="358" actId="478"/>
          <ac:spMkLst>
            <pc:docMk/>
            <pc:sldMk cId="1335937818" sldId="323"/>
            <ac:spMk id="5" creationId="{C85D7EDC-2105-A50F-3B89-22763D015D74}"/>
          </ac:spMkLst>
        </pc:spChg>
        <pc:spChg chg="add mod">
          <ac:chgData name="Virág Ákos" userId="71afbdd9-be43-4726-94d9-b902e57cecbc" providerId="ADAL" clId="{848D01BB-241E-4021-BBBB-8E3BF59936D0}" dt="2024-12-03T19:46:53.092" v="544" actId="207"/>
          <ac:spMkLst>
            <pc:docMk/>
            <pc:sldMk cId="1335937818" sldId="323"/>
            <ac:spMk id="6" creationId="{31039C76-6CCA-AB6E-50C9-EB2C1BF9B83B}"/>
          </ac:spMkLst>
        </pc:spChg>
        <pc:spChg chg="add del mod">
          <ac:chgData name="Virág Ákos" userId="71afbdd9-be43-4726-94d9-b902e57cecbc" providerId="ADAL" clId="{848D01BB-241E-4021-BBBB-8E3BF59936D0}" dt="2024-12-03T19:46:59.752" v="546" actId="478"/>
          <ac:spMkLst>
            <pc:docMk/>
            <pc:sldMk cId="1335937818" sldId="323"/>
            <ac:spMk id="7" creationId="{D46B013D-B44B-A8FB-D925-13ED76CAB03D}"/>
          </ac:spMkLst>
        </pc:spChg>
        <pc:spChg chg="add del mod">
          <ac:chgData name="Virág Ákos" userId="71afbdd9-be43-4726-94d9-b902e57cecbc" providerId="ADAL" clId="{848D01BB-241E-4021-BBBB-8E3BF59936D0}" dt="2024-12-03T19:47:01.534" v="547" actId="478"/>
          <ac:spMkLst>
            <pc:docMk/>
            <pc:sldMk cId="1335937818" sldId="323"/>
            <ac:spMk id="8" creationId="{0D8A72B4-F3B2-5736-15A5-EA8842AA88D2}"/>
          </ac:spMkLst>
        </pc:spChg>
        <pc:spChg chg="add del mod">
          <ac:chgData name="Virág Ákos" userId="71afbdd9-be43-4726-94d9-b902e57cecbc" providerId="ADAL" clId="{848D01BB-241E-4021-BBBB-8E3BF59936D0}" dt="2024-12-03T19:47:02.689" v="548" actId="478"/>
          <ac:spMkLst>
            <pc:docMk/>
            <pc:sldMk cId="1335937818" sldId="323"/>
            <ac:spMk id="9" creationId="{44101DB6-7A27-D6DE-325F-7DE8CEE0066C}"/>
          </ac:spMkLst>
        </pc:spChg>
      </pc:sldChg>
      <pc:sldChg chg="addSp delSp modSp add mod ord">
        <pc:chgData name="Virág Ákos" userId="71afbdd9-be43-4726-94d9-b902e57cecbc" providerId="ADAL" clId="{848D01BB-241E-4021-BBBB-8E3BF59936D0}" dt="2024-12-03T19:47:18.272" v="554" actId="478"/>
        <pc:sldMkLst>
          <pc:docMk/>
          <pc:sldMk cId="3800954620" sldId="324"/>
        </pc:sldMkLst>
        <pc:spChg chg="add del mod">
          <ac:chgData name="Virág Ákos" userId="71afbdd9-be43-4726-94d9-b902e57cecbc" providerId="ADAL" clId="{848D01BB-241E-4021-BBBB-8E3BF59936D0}" dt="2024-12-03T19:47:11.931" v="550" actId="478"/>
          <ac:spMkLst>
            <pc:docMk/>
            <pc:sldMk cId="3800954620" sldId="324"/>
            <ac:spMk id="4" creationId="{419AA351-7A70-8887-F399-18313F218965}"/>
          </ac:spMkLst>
        </pc:spChg>
        <pc:spChg chg="del">
          <ac:chgData name="Virág Ákos" userId="71afbdd9-be43-4726-94d9-b902e57cecbc" providerId="ADAL" clId="{848D01BB-241E-4021-BBBB-8E3BF59936D0}" dt="2024-12-03T19:28:15.064" v="359" actId="478"/>
          <ac:spMkLst>
            <pc:docMk/>
            <pc:sldMk cId="3800954620" sldId="324"/>
            <ac:spMk id="5" creationId="{CE452335-3F84-8FE1-05B4-E2CDE8B813BF}"/>
          </ac:spMkLst>
        </pc:spChg>
        <pc:spChg chg="add del mod">
          <ac:chgData name="Virág Ákos" userId="71afbdd9-be43-4726-94d9-b902e57cecbc" providerId="ADAL" clId="{848D01BB-241E-4021-BBBB-8E3BF59936D0}" dt="2024-12-03T19:47:15.106" v="552" actId="478"/>
          <ac:spMkLst>
            <pc:docMk/>
            <pc:sldMk cId="3800954620" sldId="324"/>
            <ac:spMk id="6" creationId="{5AAABCA6-7B5C-F092-6155-A1F0BAAFA274}"/>
          </ac:spMkLst>
        </pc:spChg>
        <pc:spChg chg="add mod">
          <ac:chgData name="Virág Ákos" userId="71afbdd9-be43-4726-94d9-b902e57cecbc" providerId="ADAL" clId="{848D01BB-241E-4021-BBBB-8E3BF59936D0}" dt="2024-12-03T19:47:06.430" v="549"/>
          <ac:spMkLst>
            <pc:docMk/>
            <pc:sldMk cId="3800954620" sldId="324"/>
            <ac:spMk id="7" creationId="{2D761133-7907-8D3B-FE7A-1334EB73BAEC}"/>
          </ac:spMkLst>
        </pc:spChg>
        <pc:spChg chg="add del mod">
          <ac:chgData name="Virág Ákos" userId="71afbdd9-be43-4726-94d9-b902e57cecbc" providerId="ADAL" clId="{848D01BB-241E-4021-BBBB-8E3BF59936D0}" dt="2024-12-03T19:47:16.632" v="553" actId="478"/>
          <ac:spMkLst>
            <pc:docMk/>
            <pc:sldMk cId="3800954620" sldId="324"/>
            <ac:spMk id="8" creationId="{473842E1-883A-D397-7747-7EA0888C18F9}"/>
          </ac:spMkLst>
        </pc:spChg>
        <pc:spChg chg="add del mod">
          <ac:chgData name="Virág Ákos" userId="71afbdd9-be43-4726-94d9-b902e57cecbc" providerId="ADAL" clId="{848D01BB-241E-4021-BBBB-8E3BF59936D0}" dt="2024-12-03T19:47:18.272" v="554" actId="478"/>
          <ac:spMkLst>
            <pc:docMk/>
            <pc:sldMk cId="3800954620" sldId="324"/>
            <ac:spMk id="9" creationId="{8535E1CC-367B-CB11-6AF2-37FED7968F65}"/>
          </ac:spMkLst>
        </pc:spChg>
      </pc:sldChg>
      <pc:sldChg chg="addSp delSp modSp add mod ord">
        <pc:chgData name="Virág Ákos" userId="71afbdd9-be43-4726-94d9-b902e57cecbc" providerId="ADAL" clId="{848D01BB-241E-4021-BBBB-8E3BF59936D0}" dt="2024-12-03T19:47:32.270" v="560" actId="478"/>
        <pc:sldMkLst>
          <pc:docMk/>
          <pc:sldMk cId="2215775897" sldId="325"/>
        </pc:sldMkLst>
        <pc:spChg chg="add del mod">
          <ac:chgData name="Virág Ákos" userId="71afbdd9-be43-4726-94d9-b902e57cecbc" providerId="ADAL" clId="{848D01BB-241E-4021-BBBB-8E3BF59936D0}" dt="2024-12-03T19:47:26.412" v="556" actId="478"/>
          <ac:spMkLst>
            <pc:docMk/>
            <pc:sldMk cId="2215775897" sldId="325"/>
            <ac:spMk id="4" creationId="{698294FB-71F4-E662-2DF1-A0B70F6B457F}"/>
          </ac:spMkLst>
        </pc:spChg>
        <pc:spChg chg="del">
          <ac:chgData name="Virág Ákos" userId="71afbdd9-be43-4726-94d9-b902e57cecbc" providerId="ADAL" clId="{848D01BB-241E-4021-BBBB-8E3BF59936D0}" dt="2024-12-03T19:28:17.941" v="360" actId="478"/>
          <ac:spMkLst>
            <pc:docMk/>
            <pc:sldMk cId="2215775897" sldId="325"/>
            <ac:spMk id="5" creationId="{048309A8-D49A-F2FE-44F2-DFB209A2F6CC}"/>
          </ac:spMkLst>
        </pc:spChg>
        <pc:spChg chg="add del mod">
          <ac:chgData name="Virág Ákos" userId="71afbdd9-be43-4726-94d9-b902e57cecbc" providerId="ADAL" clId="{848D01BB-241E-4021-BBBB-8E3BF59936D0}" dt="2024-12-03T19:47:29.623" v="558" actId="478"/>
          <ac:spMkLst>
            <pc:docMk/>
            <pc:sldMk cId="2215775897" sldId="325"/>
            <ac:spMk id="6" creationId="{40EE4F84-FABC-76ED-FA50-85B5CE4F6D3E}"/>
          </ac:spMkLst>
        </pc:spChg>
        <pc:spChg chg="add del mod">
          <ac:chgData name="Virág Ákos" userId="71afbdd9-be43-4726-94d9-b902e57cecbc" providerId="ADAL" clId="{848D01BB-241E-4021-BBBB-8E3BF59936D0}" dt="2024-12-03T19:47:30.372" v="559" actId="478"/>
          <ac:spMkLst>
            <pc:docMk/>
            <pc:sldMk cId="2215775897" sldId="325"/>
            <ac:spMk id="7" creationId="{AF2D9B86-EF23-3D96-8615-1736EB177A57}"/>
          </ac:spMkLst>
        </pc:spChg>
        <pc:spChg chg="add mod">
          <ac:chgData name="Virág Ákos" userId="71afbdd9-be43-4726-94d9-b902e57cecbc" providerId="ADAL" clId="{848D01BB-241E-4021-BBBB-8E3BF59936D0}" dt="2024-12-03T19:47:22.631" v="555"/>
          <ac:spMkLst>
            <pc:docMk/>
            <pc:sldMk cId="2215775897" sldId="325"/>
            <ac:spMk id="8" creationId="{5CFE5025-9873-89A0-39E8-6B0DC38AD6B3}"/>
          </ac:spMkLst>
        </pc:spChg>
        <pc:spChg chg="add del mod">
          <ac:chgData name="Virág Ákos" userId="71afbdd9-be43-4726-94d9-b902e57cecbc" providerId="ADAL" clId="{848D01BB-241E-4021-BBBB-8E3BF59936D0}" dt="2024-12-03T19:47:32.270" v="560" actId="478"/>
          <ac:spMkLst>
            <pc:docMk/>
            <pc:sldMk cId="2215775897" sldId="325"/>
            <ac:spMk id="9" creationId="{2349CF6C-AA3F-169F-221E-C8E1166FF8D6}"/>
          </ac:spMkLst>
        </pc:spChg>
      </pc:sldChg>
      <pc:sldChg chg="addSp delSp modSp add mod ord">
        <pc:chgData name="Virág Ákos" userId="71afbdd9-be43-4726-94d9-b902e57cecbc" providerId="ADAL" clId="{848D01BB-241E-4021-BBBB-8E3BF59936D0}" dt="2024-12-03T19:47:56.004" v="567" actId="478"/>
        <pc:sldMkLst>
          <pc:docMk/>
          <pc:sldMk cId="3848544957" sldId="326"/>
        </pc:sldMkLst>
        <pc:spChg chg="add del mod">
          <ac:chgData name="Virág Ákos" userId="71afbdd9-be43-4726-94d9-b902e57cecbc" providerId="ADAL" clId="{848D01BB-241E-4021-BBBB-8E3BF59936D0}" dt="2024-12-03T19:47:56.004" v="567" actId="478"/>
          <ac:spMkLst>
            <pc:docMk/>
            <pc:sldMk cId="3848544957" sldId="326"/>
            <ac:spMk id="4" creationId="{5C850E76-D7D3-2F0D-95F2-70A4026ED116}"/>
          </ac:spMkLst>
        </pc:spChg>
        <pc:spChg chg="del">
          <ac:chgData name="Virág Ákos" userId="71afbdd9-be43-4726-94d9-b902e57cecbc" providerId="ADAL" clId="{848D01BB-241E-4021-BBBB-8E3BF59936D0}" dt="2024-12-03T19:28:28.237" v="362" actId="478"/>
          <ac:spMkLst>
            <pc:docMk/>
            <pc:sldMk cId="3848544957" sldId="326"/>
            <ac:spMk id="5" creationId="{ECDDAF43-032C-1AD3-AAC8-BB75DC007D35}"/>
          </ac:spMkLst>
        </pc:spChg>
        <pc:spChg chg="add del mod">
          <ac:chgData name="Virág Ákos" userId="71afbdd9-be43-4726-94d9-b902e57cecbc" providerId="ADAL" clId="{848D01BB-241E-4021-BBBB-8E3BF59936D0}" dt="2024-12-03T19:47:56.004" v="567" actId="478"/>
          <ac:spMkLst>
            <pc:docMk/>
            <pc:sldMk cId="3848544957" sldId="326"/>
            <ac:spMk id="6" creationId="{74065C93-AC92-578E-E05F-12D52FB0EA45}"/>
          </ac:spMkLst>
        </pc:spChg>
        <pc:spChg chg="add del mod">
          <ac:chgData name="Virág Ákos" userId="71afbdd9-be43-4726-94d9-b902e57cecbc" providerId="ADAL" clId="{848D01BB-241E-4021-BBBB-8E3BF59936D0}" dt="2024-12-03T19:47:56.004" v="567" actId="478"/>
          <ac:spMkLst>
            <pc:docMk/>
            <pc:sldMk cId="3848544957" sldId="326"/>
            <ac:spMk id="7" creationId="{C9068819-28B7-D5A0-8C24-83605CDB9484}"/>
          </ac:spMkLst>
        </pc:spChg>
        <pc:spChg chg="add del mod">
          <ac:chgData name="Virág Ákos" userId="71afbdd9-be43-4726-94d9-b902e57cecbc" providerId="ADAL" clId="{848D01BB-241E-4021-BBBB-8E3BF59936D0}" dt="2024-12-03T19:47:56.004" v="567" actId="478"/>
          <ac:spMkLst>
            <pc:docMk/>
            <pc:sldMk cId="3848544957" sldId="326"/>
            <ac:spMk id="8" creationId="{A13B7B3E-BAF0-2408-2704-416B683CF475}"/>
          </ac:spMkLst>
        </pc:spChg>
        <pc:spChg chg="add mod">
          <ac:chgData name="Virág Ákos" userId="71afbdd9-be43-4726-94d9-b902e57cecbc" providerId="ADAL" clId="{848D01BB-241E-4021-BBBB-8E3BF59936D0}" dt="2024-12-03T19:47:49.829" v="566"/>
          <ac:spMkLst>
            <pc:docMk/>
            <pc:sldMk cId="3848544957" sldId="326"/>
            <ac:spMk id="9" creationId="{C6F827C3-7E43-8CA5-E5EC-3EF5CC426AFB}"/>
          </ac:spMkLst>
        </pc:spChg>
      </pc:sldChg>
      <pc:sldChg chg="addSp delSp modSp add mod">
        <pc:chgData name="Virág Ákos" userId="71afbdd9-be43-4726-94d9-b902e57cecbc" providerId="ADAL" clId="{848D01BB-241E-4021-BBBB-8E3BF59936D0}" dt="2024-12-03T19:47:46.194" v="565" actId="478"/>
        <pc:sldMkLst>
          <pc:docMk/>
          <pc:sldMk cId="981613624" sldId="330"/>
        </pc:sldMkLst>
        <pc:spChg chg="add del mod">
          <ac:chgData name="Virág Ákos" userId="71afbdd9-be43-4726-94d9-b902e57cecbc" providerId="ADAL" clId="{848D01BB-241E-4021-BBBB-8E3BF59936D0}" dt="2024-12-03T19:47:41.671" v="562" actId="478"/>
          <ac:spMkLst>
            <pc:docMk/>
            <pc:sldMk cId="981613624" sldId="330"/>
            <ac:spMk id="3" creationId="{F6402C5B-785A-7D3E-A43D-8627F11929F4}"/>
          </ac:spMkLst>
        </pc:spChg>
        <pc:spChg chg="mod">
          <ac:chgData name="Virág Ákos" userId="71afbdd9-be43-4726-94d9-b902e57cecbc" providerId="ADAL" clId="{848D01BB-241E-4021-BBBB-8E3BF59936D0}" dt="2024-12-03T19:24:05.287" v="313" actId="20577"/>
          <ac:spMkLst>
            <pc:docMk/>
            <pc:sldMk cId="981613624" sldId="330"/>
            <ac:spMk id="6" creationId="{A384D46F-059B-BFD9-7742-9559C3118034}"/>
          </ac:spMkLst>
        </pc:spChg>
        <pc:spChg chg="mod">
          <ac:chgData name="Virág Ákos" userId="71afbdd9-be43-4726-94d9-b902e57cecbc" providerId="ADAL" clId="{848D01BB-241E-4021-BBBB-8E3BF59936D0}" dt="2024-12-03T19:24:15.106" v="325" actId="20577"/>
          <ac:spMkLst>
            <pc:docMk/>
            <pc:sldMk cId="981613624" sldId="330"/>
            <ac:spMk id="7" creationId="{F56F4CA1-5BE4-EB92-CE7D-06EDB96DCCDE}"/>
          </ac:spMkLst>
        </pc:spChg>
        <pc:spChg chg="mod">
          <ac:chgData name="Virág Ákos" userId="71afbdd9-be43-4726-94d9-b902e57cecbc" providerId="ADAL" clId="{848D01BB-241E-4021-BBBB-8E3BF59936D0}" dt="2024-12-03T19:24:11.811" v="324" actId="20577"/>
          <ac:spMkLst>
            <pc:docMk/>
            <pc:sldMk cId="981613624" sldId="330"/>
            <ac:spMk id="10" creationId="{64BA3006-2E4F-990C-6FFE-82B73E1C2A6B}"/>
          </ac:spMkLst>
        </pc:spChg>
        <pc:spChg chg="mod">
          <ac:chgData name="Virág Ákos" userId="71afbdd9-be43-4726-94d9-b902e57cecbc" providerId="ADAL" clId="{848D01BB-241E-4021-BBBB-8E3BF59936D0}" dt="2024-12-03T19:24:17.953" v="326" actId="20577"/>
          <ac:spMkLst>
            <pc:docMk/>
            <pc:sldMk cId="981613624" sldId="330"/>
            <ac:spMk id="11" creationId="{FFC81961-8FA0-BD9B-5B1C-54AF5EAB9426}"/>
          </ac:spMkLst>
        </pc:spChg>
        <pc:spChg chg="del">
          <ac:chgData name="Virág Ákos" userId="71afbdd9-be43-4726-94d9-b902e57cecbc" providerId="ADAL" clId="{848D01BB-241E-4021-BBBB-8E3BF59936D0}" dt="2024-12-03T19:28:22.348" v="361" actId="478"/>
          <ac:spMkLst>
            <pc:docMk/>
            <pc:sldMk cId="981613624" sldId="330"/>
            <ac:spMk id="12" creationId="{297E86FE-AD36-6012-8FCD-330525976AD4}"/>
          </ac:spMkLst>
        </pc:spChg>
        <pc:spChg chg="add del mod">
          <ac:chgData name="Virág Ákos" userId="71afbdd9-be43-4726-94d9-b902e57cecbc" providerId="ADAL" clId="{848D01BB-241E-4021-BBBB-8E3BF59936D0}" dt="2024-12-03T19:47:43.921" v="563" actId="478"/>
          <ac:spMkLst>
            <pc:docMk/>
            <pc:sldMk cId="981613624" sldId="330"/>
            <ac:spMk id="13" creationId="{E418A3BC-4D80-5CA6-475E-57689C04735F}"/>
          </ac:spMkLst>
        </pc:spChg>
        <pc:spChg chg="add del mod">
          <ac:chgData name="Virág Ákos" userId="71afbdd9-be43-4726-94d9-b902e57cecbc" providerId="ADAL" clId="{848D01BB-241E-4021-BBBB-8E3BF59936D0}" dt="2024-12-03T19:47:45.057" v="564" actId="478"/>
          <ac:spMkLst>
            <pc:docMk/>
            <pc:sldMk cId="981613624" sldId="330"/>
            <ac:spMk id="19" creationId="{764C7F91-0904-D2D0-118F-B8B691C61CBB}"/>
          </ac:spMkLst>
        </pc:spChg>
        <pc:spChg chg="add mod">
          <ac:chgData name="Virág Ákos" userId="71afbdd9-be43-4726-94d9-b902e57cecbc" providerId="ADAL" clId="{848D01BB-241E-4021-BBBB-8E3BF59936D0}" dt="2024-12-03T19:47:37.366" v="561"/>
          <ac:spMkLst>
            <pc:docMk/>
            <pc:sldMk cId="981613624" sldId="330"/>
            <ac:spMk id="23" creationId="{DC4D419A-FCEA-E558-7A16-B4C94034EE75}"/>
          </ac:spMkLst>
        </pc:spChg>
        <pc:spChg chg="add del mod">
          <ac:chgData name="Virág Ákos" userId="71afbdd9-be43-4726-94d9-b902e57cecbc" providerId="ADAL" clId="{848D01BB-241E-4021-BBBB-8E3BF59936D0}" dt="2024-12-03T19:47:46.194" v="565" actId="478"/>
          <ac:spMkLst>
            <pc:docMk/>
            <pc:sldMk cId="981613624" sldId="330"/>
            <ac:spMk id="25" creationId="{4A2DC9F2-42F7-7F84-DCB4-18C676C04A33}"/>
          </ac:spMkLst>
        </pc:spChg>
        <pc:cxnChg chg="del">
          <ac:chgData name="Virág Ákos" userId="71afbdd9-be43-4726-94d9-b902e57cecbc" providerId="ADAL" clId="{848D01BB-241E-4021-BBBB-8E3BF59936D0}" dt="2024-12-03T19:33:09.004" v="415" actId="478"/>
          <ac:cxnSpMkLst>
            <pc:docMk/>
            <pc:sldMk cId="981613624" sldId="330"/>
            <ac:cxnSpMk id="4" creationId="{3BAE4D16-1985-904B-3147-12BFA7486794}"/>
          </ac:cxnSpMkLst>
        </pc:cxnChg>
      </pc:sldChg>
      <pc:sldChg chg="addSp modSp new del">
        <pc:chgData name="Virág Ákos" userId="71afbdd9-be43-4726-94d9-b902e57cecbc" providerId="ADAL" clId="{848D01BB-241E-4021-BBBB-8E3BF59936D0}" dt="2024-12-03T19:41:52.960" v="513" actId="2696"/>
        <pc:sldMkLst>
          <pc:docMk/>
          <pc:sldMk cId="2206777870" sldId="331"/>
        </pc:sldMkLst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6" creationId="{D58051FF-1D2C-876F-89E6-05DECCBEF90A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7" creationId="{3CAAFA32-434A-B0CE-EBAC-481020C67728}"/>
          </ac:spMkLst>
        </pc:spChg>
        <pc:spChg chg="add 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10" creationId="{701F05B0-769C-E7EE-04D5-E18E50828740}"/>
          </ac:spMkLst>
        </pc:spChg>
        <pc:spChg chg="add 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17" creationId="{3430D93F-1EC1-A356-F46F-515BD54EB3D7}"/>
          </ac:spMkLst>
        </pc:spChg>
        <pc:spChg chg="add 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20" creationId="{78405CE1-41C1-96A3-3EE3-0D02B65E1EB6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21" creationId="{9C0913C3-CA23-CD69-A54E-B2749F939D94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23" creationId="{E8163191-3B29-2F46-30F3-AC86346EBD0C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24" creationId="{C188B05F-8516-19D3-258B-62CFEBFFA2BF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26" creationId="{9508A7CF-246D-0C34-5A6B-BD81D4868911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30" creationId="{392CB266-E149-234E-8EDD-9AFBB0AAE98D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31" creationId="{5DEA110A-7A64-4EC4-9B6E-7B587D664078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46" creationId="{91D6E3BC-0237-BA13-7D00-D4315B93BDC9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52" creationId="{23F5FA46-CA22-D07E-968F-E0179FCEF695}"/>
          </ac:spMkLst>
        </pc:spChg>
        <pc:spChg chg="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53" creationId="{85230603-9F5A-D826-E7E1-73E44336291F}"/>
          </ac:spMkLst>
        </pc:spChg>
        <pc:spChg chg="add mod">
          <ac:chgData name="Virág Ákos" userId="71afbdd9-be43-4726-94d9-b902e57cecbc" providerId="ADAL" clId="{848D01BB-241E-4021-BBBB-8E3BF59936D0}" dt="2024-12-03T19:29:01.706" v="366"/>
          <ac:spMkLst>
            <pc:docMk/>
            <pc:sldMk cId="2206777870" sldId="331"/>
            <ac:spMk id="54" creationId="{B94995E8-115C-5D06-263D-9D0DBEFB7443}"/>
          </ac:spMkLst>
        </pc:spChg>
        <pc:grpChg chg="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27" creationId="{E4DC268B-2D62-B405-EE8B-4CBF0C0795A9}"/>
          </ac:grpSpMkLst>
        </pc:grpChg>
        <pc:grpChg chg="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29" creationId="{18908408-2165-2E0D-9EEE-B4BAE38FAD21}"/>
          </ac:grpSpMkLst>
        </pc:grpChg>
        <pc:grpChg chg="add 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32" creationId="{48599930-DF1D-E186-345F-C6F53D061508}"/>
          </ac:grpSpMkLst>
        </pc:grpChg>
        <pc:grpChg chg="add 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33" creationId="{16B55EA6-34E8-4938-F2D8-4E0007A26D73}"/>
          </ac:grpSpMkLst>
        </pc:grpChg>
        <pc:grpChg chg="add 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34" creationId="{8FB6BFA2-3D91-4643-C4E0-8EC00DA49AE1}"/>
          </ac:grpSpMkLst>
        </pc:grpChg>
        <pc:grpChg chg="add 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35" creationId="{E9B4804E-C66A-7625-98C5-D98DA5AEEE1E}"/>
          </ac:grpSpMkLst>
        </pc:grpChg>
        <pc:grpChg chg="add mod">
          <ac:chgData name="Virág Ákos" userId="71afbdd9-be43-4726-94d9-b902e57cecbc" providerId="ADAL" clId="{848D01BB-241E-4021-BBBB-8E3BF59936D0}" dt="2024-12-03T19:29:01.706" v="366"/>
          <ac:grpSpMkLst>
            <pc:docMk/>
            <pc:sldMk cId="2206777870" sldId="331"/>
            <ac:grpSpMk id="55" creationId="{5E67D259-5523-279B-2E19-0B2EC2BD54DE}"/>
          </ac:grpSpMkLst>
        </pc:grpChg>
        <pc:picChg chg="add 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37" creationId="{88AEDC75-4FBB-90E6-D82C-4952B2087CAA}"/>
          </ac:picMkLst>
        </pc:picChg>
        <pc:picChg chg="add 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39" creationId="{69E291FD-8B2D-7E97-AE03-7378259B187F}"/>
          </ac:picMkLst>
        </pc:picChg>
        <pc:picChg chg="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41" creationId="{A87F82D4-1E37-63BB-61A7-DD220DB4FD18}"/>
          </ac:picMkLst>
        </pc:picChg>
        <pc:picChg chg="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44" creationId="{41A44122-EEE2-F517-515E-40B0534AE69A}"/>
          </ac:picMkLst>
        </pc:picChg>
        <pc:picChg chg="add 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57" creationId="{86FBBF92-CDB4-EBFC-AD41-4E16AA35C4D9}"/>
          </ac:picMkLst>
        </pc:picChg>
        <pc:picChg chg="add mod">
          <ac:chgData name="Virág Ákos" userId="71afbdd9-be43-4726-94d9-b902e57cecbc" providerId="ADAL" clId="{848D01BB-241E-4021-BBBB-8E3BF59936D0}" dt="2024-12-03T19:29:01.706" v="366"/>
          <ac:picMkLst>
            <pc:docMk/>
            <pc:sldMk cId="2206777870" sldId="331"/>
            <ac:picMk id="60" creationId="{721E1A16-A9AD-EFD0-D5F5-417A1838F98F}"/>
          </ac:picMkLst>
        </pc:picChg>
      </pc:sldChg>
      <pc:sldChg chg="modSp add mod">
        <pc:chgData name="Virág Ákos" userId="71afbdd9-be43-4726-94d9-b902e57cecbc" providerId="ADAL" clId="{848D01BB-241E-4021-BBBB-8E3BF59936D0}" dt="2024-12-03T19:41:28.429" v="509" actId="20577"/>
        <pc:sldMkLst>
          <pc:docMk/>
          <pc:sldMk cId="1197867317" sldId="332"/>
        </pc:sldMkLst>
        <pc:spChg chg="mod">
          <ac:chgData name="Virág Ákos" userId="71afbdd9-be43-4726-94d9-b902e57cecbc" providerId="ADAL" clId="{848D01BB-241E-4021-BBBB-8E3BF59936D0}" dt="2024-12-03T19:40:52.015" v="497" actId="208"/>
          <ac:spMkLst>
            <pc:docMk/>
            <pc:sldMk cId="1197867317" sldId="332"/>
            <ac:spMk id="21" creationId="{E5FC6DEF-092E-C2DF-30F8-E961F810B009}"/>
          </ac:spMkLst>
        </pc:spChg>
        <pc:spChg chg="mod">
          <ac:chgData name="Virág Ákos" userId="71afbdd9-be43-4726-94d9-b902e57cecbc" providerId="ADAL" clId="{848D01BB-241E-4021-BBBB-8E3BF59936D0}" dt="2024-12-03T19:41:28.429" v="509" actId="20577"/>
          <ac:spMkLst>
            <pc:docMk/>
            <pc:sldMk cId="1197867317" sldId="332"/>
            <ac:spMk id="24" creationId="{2747B3FF-12BD-B9CA-B20C-8F763A693B27}"/>
          </ac:spMkLst>
        </pc:spChg>
        <pc:spChg chg="mod">
          <ac:chgData name="Virág Ákos" userId="71afbdd9-be43-4726-94d9-b902e57cecbc" providerId="ADAL" clId="{848D01BB-241E-4021-BBBB-8E3BF59936D0}" dt="2024-12-03T19:40:40.345" v="492" actId="208"/>
          <ac:spMkLst>
            <pc:docMk/>
            <pc:sldMk cId="1197867317" sldId="332"/>
            <ac:spMk id="30" creationId="{13BC1335-BC22-1090-EF1C-FFA102AFFFB6}"/>
          </ac:spMkLst>
        </pc:spChg>
        <pc:spChg chg="mod">
          <ac:chgData name="Virág Ákos" userId="71afbdd9-be43-4726-94d9-b902e57cecbc" providerId="ADAL" clId="{848D01BB-241E-4021-BBBB-8E3BF59936D0}" dt="2024-12-03T19:41:26.005" v="508" actId="20577"/>
          <ac:spMkLst>
            <pc:docMk/>
            <pc:sldMk cId="1197867317" sldId="332"/>
            <ac:spMk id="31" creationId="{5FF386E1-AA3A-6DAE-EBFE-6AD8A97EFC73}"/>
          </ac:spMkLst>
        </pc:spChg>
      </pc:sldChg>
      <pc:sldChg chg="modSp add mod ord">
        <pc:chgData name="Virág Ákos" userId="71afbdd9-be43-4726-94d9-b902e57cecbc" providerId="ADAL" clId="{848D01BB-241E-4021-BBBB-8E3BF59936D0}" dt="2024-12-03T19:49:53.207" v="592" actId="20577"/>
        <pc:sldMkLst>
          <pc:docMk/>
          <pc:sldMk cId="2879926006" sldId="333"/>
        </pc:sldMkLst>
        <pc:spChg chg="mod">
          <ac:chgData name="Virág Ákos" userId="71afbdd9-be43-4726-94d9-b902e57cecbc" providerId="ADAL" clId="{848D01BB-241E-4021-BBBB-8E3BF59936D0}" dt="2024-12-03T19:49:53.207" v="592" actId="20577"/>
          <ac:spMkLst>
            <pc:docMk/>
            <pc:sldMk cId="2879926006" sldId="333"/>
            <ac:spMk id="2" creationId="{F67B6CC8-1306-1F66-D85E-6016CBB7BACC}"/>
          </ac:spMkLst>
        </pc:spChg>
        <pc:spChg chg="mod">
          <ac:chgData name="Virág Ákos" userId="71afbdd9-be43-4726-94d9-b902e57cecbc" providerId="ADAL" clId="{848D01BB-241E-4021-BBBB-8E3BF59936D0}" dt="2024-12-03T19:49:22.151" v="573" actId="1038"/>
          <ac:spMkLst>
            <pc:docMk/>
            <pc:sldMk cId="2879926006" sldId="333"/>
            <ac:spMk id="21" creationId="{232B539B-921C-FD6B-401F-21D6845E5E2B}"/>
          </ac:spMkLst>
        </pc:spChg>
        <pc:spChg chg="mod">
          <ac:chgData name="Virág Ákos" userId="71afbdd9-be43-4726-94d9-b902e57cecbc" providerId="ADAL" clId="{848D01BB-241E-4021-BBBB-8E3BF59936D0}" dt="2024-12-03T19:49:03.312" v="571" actId="1038"/>
          <ac:spMkLst>
            <pc:docMk/>
            <pc:sldMk cId="2879926006" sldId="333"/>
            <ac:spMk id="30" creationId="{CF44E425-BA61-E8A7-354A-2714AE763053}"/>
          </ac:spMkLst>
        </pc:spChg>
      </pc:sldChg>
      <pc:sldChg chg="addSp delSp modSp new mod">
        <pc:chgData name="Virág Ákos" userId="71afbdd9-be43-4726-94d9-b902e57cecbc" providerId="ADAL" clId="{848D01BB-241E-4021-BBBB-8E3BF59936D0}" dt="2024-12-03T21:40:52.059" v="1082" actId="1076"/>
        <pc:sldMkLst>
          <pc:docMk/>
          <pc:sldMk cId="191557804" sldId="334"/>
        </pc:sldMkLst>
        <pc:spChg chg="mod">
          <ac:chgData name="Virág Ákos" userId="71afbdd9-be43-4726-94d9-b902e57cecbc" providerId="ADAL" clId="{848D01BB-241E-4021-BBBB-8E3BF59936D0}" dt="2024-12-03T20:16:23.757" v="845" actId="20577"/>
          <ac:spMkLst>
            <pc:docMk/>
            <pc:sldMk cId="191557804" sldId="334"/>
            <ac:spMk id="2" creationId="{5AD4BDE2-C927-F29E-56F4-0AC38CFE8809}"/>
          </ac:spMkLst>
        </pc:spChg>
        <pc:spChg chg="add del mod">
          <ac:chgData name="Virág Ákos" userId="71afbdd9-be43-4726-94d9-b902e57cecbc" providerId="ADAL" clId="{848D01BB-241E-4021-BBBB-8E3BF59936D0}" dt="2024-12-03T19:51:12.960" v="595" actId="478"/>
          <ac:spMkLst>
            <pc:docMk/>
            <pc:sldMk cId="191557804" sldId="334"/>
            <ac:spMk id="3" creationId="{B089D1D6-75F8-9BD3-6B86-2D176D47E73F}"/>
          </ac:spMkLst>
        </pc:spChg>
        <pc:spChg chg="add mod">
          <ac:chgData name="Virág Ákos" userId="71afbdd9-be43-4726-94d9-b902e57cecbc" providerId="ADAL" clId="{848D01BB-241E-4021-BBBB-8E3BF59936D0}" dt="2024-12-03T21:40:31.542" v="1079" actId="1076"/>
          <ac:spMkLst>
            <pc:docMk/>
            <pc:sldMk cId="191557804" sldId="334"/>
            <ac:spMk id="7" creationId="{EB89BB9E-34D7-1B70-65C8-6C12DD579656}"/>
          </ac:spMkLst>
        </pc:spChg>
        <pc:picChg chg="add mod">
          <ac:chgData name="Virág Ákos" userId="71afbdd9-be43-4726-94d9-b902e57cecbc" providerId="ADAL" clId="{848D01BB-241E-4021-BBBB-8E3BF59936D0}" dt="2024-12-03T21:40:27.512" v="1078" actId="1076"/>
          <ac:picMkLst>
            <pc:docMk/>
            <pc:sldMk cId="191557804" sldId="334"/>
            <ac:picMk id="4" creationId="{C2B47ED1-60DB-9634-ED7A-9AC928C8330B}"/>
          </ac:picMkLst>
        </pc:picChg>
        <pc:picChg chg="add mod">
          <ac:chgData name="Virág Ákos" userId="71afbdd9-be43-4726-94d9-b902e57cecbc" providerId="ADAL" clId="{848D01BB-241E-4021-BBBB-8E3BF59936D0}" dt="2024-12-03T21:40:52.059" v="1082" actId="1076"/>
          <ac:picMkLst>
            <pc:docMk/>
            <pc:sldMk cId="191557804" sldId="334"/>
            <ac:picMk id="5" creationId="{BC32DE42-4EFF-460D-FC46-197305627C6D}"/>
          </ac:picMkLst>
        </pc:picChg>
        <pc:picChg chg="add mod">
          <ac:chgData name="Virág Ákos" userId="71afbdd9-be43-4726-94d9-b902e57cecbc" providerId="ADAL" clId="{848D01BB-241E-4021-BBBB-8E3BF59936D0}" dt="2024-12-03T21:40:24.086" v="1077" actId="1076"/>
          <ac:picMkLst>
            <pc:docMk/>
            <pc:sldMk cId="191557804" sldId="334"/>
            <ac:picMk id="6" creationId="{596044A4-1D77-255B-C96C-214AE9B4F4D1}"/>
          </ac:picMkLst>
        </pc:picChg>
        <pc:picChg chg="add del mod">
          <ac:chgData name="Virág Ákos" userId="71afbdd9-be43-4726-94d9-b902e57cecbc" providerId="ADAL" clId="{848D01BB-241E-4021-BBBB-8E3BF59936D0}" dt="2024-12-03T19:59:31.724" v="643" actId="21"/>
          <ac:picMkLst>
            <pc:docMk/>
            <pc:sldMk cId="191557804" sldId="334"/>
            <ac:picMk id="3074" creationId="{C2B47ED1-60DB-9634-ED7A-9AC928C8330B}"/>
          </ac:picMkLst>
        </pc:picChg>
        <pc:picChg chg="add del">
          <ac:chgData name="Virág Ákos" userId="71afbdd9-be43-4726-94d9-b902e57cecbc" providerId="ADAL" clId="{848D01BB-241E-4021-BBBB-8E3BF59936D0}" dt="2024-12-03T20:12:50.735" v="648" actId="21"/>
          <ac:picMkLst>
            <pc:docMk/>
            <pc:sldMk cId="191557804" sldId="334"/>
            <ac:picMk id="3076" creationId="{7C83011D-D648-A03C-0ADB-9313F118EB9D}"/>
          </ac:picMkLst>
        </pc:picChg>
      </pc:sldChg>
      <pc:sldMasterChg chg="addSp modSp del delSldLayout modSldLayout">
        <pc:chgData name="Virág Ákos" userId="71afbdd9-be43-4726-94d9-b902e57cecbc" providerId="ADAL" clId="{848D01BB-241E-4021-BBBB-8E3BF59936D0}" dt="2024-12-03T19:26:38.991" v="345" actId="2696"/>
        <pc:sldMasterMkLst>
          <pc:docMk/>
          <pc:sldMasterMk cId="2922211600" sldId="2147483660"/>
        </pc:sldMasterMkLst>
        <pc:sldLayoutChg chg="del">
          <pc:chgData name="Virág Ákos" userId="71afbdd9-be43-4726-94d9-b902e57cecbc" providerId="ADAL" clId="{848D01BB-241E-4021-BBBB-8E3BF59936D0}" dt="2024-12-02T21:39:20.482" v="3" actId="47"/>
          <pc:sldLayoutMkLst>
            <pc:docMk/>
            <pc:sldMasterMk cId="2922211600" sldId="2147483660"/>
            <pc:sldLayoutMk cId="3019821098" sldId="2147483663"/>
          </pc:sldLayoutMkLst>
        </pc:sldLayoutChg>
        <pc:sldLayoutChg chg="addSp delSp modSp mod">
          <pc:chgData name="Virág Ákos" userId="71afbdd9-be43-4726-94d9-b902e57cecbc" providerId="ADAL" clId="{848D01BB-241E-4021-BBBB-8E3BF59936D0}" dt="2024-12-02T21:42:53.954" v="14"/>
          <pc:sldLayoutMkLst>
            <pc:docMk/>
            <pc:sldMasterMk cId="2922211600" sldId="2147483660"/>
            <pc:sldLayoutMk cId="1143113880" sldId="2147483664"/>
          </pc:sldLayoutMkLst>
        </pc:sldLayoutChg>
      </pc:sldMasterChg>
      <pc:sldMasterChg chg="addSp modSp del modSldLayout">
        <pc:chgData name="Virág Ákos" userId="71afbdd9-be43-4726-94d9-b902e57cecbc" providerId="ADAL" clId="{848D01BB-241E-4021-BBBB-8E3BF59936D0}" dt="2024-12-03T19:26:43.642" v="346" actId="2696"/>
        <pc:sldMasterMkLst>
          <pc:docMk/>
          <pc:sldMasterMk cId="2877356020" sldId="2147483665"/>
        </pc:sldMasterMkLst>
        <pc:sldLayoutChg chg="addSp delSp modSp mod">
          <pc:chgData name="Virág Ákos" userId="71afbdd9-be43-4726-94d9-b902e57cecbc" providerId="ADAL" clId="{848D01BB-241E-4021-BBBB-8E3BF59936D0}" dt="2024-12-02T21:46:02.211" v="105" actId="478"/>
          <pc:sldLayoutMkLst>
            <pc:docMk/>
            <pc:sldMasterMk cId="2877356020" sldId="2147483665"/>
            <pc:sldLayoutMk cId="846261293" sldId="2147483668"/>
          </pc:sldLayoutMkLst>
        </pc:sldLayoutChg>
        <pc:sldLayoutChg chg="addSp delSp modSp mod">
          <pc:chgData name="Virág Ákos" userId="71afbdd9-be43-4726-94d9-b902e57cecbc" providerId="ADAL" clId="{848D01BB-241E-4021-BBBB-8E3BF59936D0}" dt="2024-12-02T21:42:37.057" v="12" actId="242"/>
          <pc:sldLayoutMkLst>
            <pc:docMk/>
            <pc:sldMasterMk cId="2877356020" sldId="2147483665"/>
            <pc:sldLayoutMk cId="170023715" sldId="2147483669"/>
          </pc:sldLayoutMkLst>
        </pc:sldLayoutChg>
        <pc:sldLayoutChg chg="addSp delSp modSp mod">
          <pc:chgData name="Virág Ákos" userId="71afbdd9-be43-4726-94d9-b902e57cecbc" providerId="ADAL" clId="{848D01BB-241E-4021-BBBB-8E3BF59936D0}" dt="2024-12-02T21:47:20.408" v="116" actId="20577"/>
          <pc:sldLayoutMkLst>
            <pc:docMk/>
            <pc:sldMasterMk cId="2877356020" sldId="2147483665"/>
            <pc:sldLayoutMk cId="375925497" sldId="2147483670"/>
          </pc:sldLayoutMkLst>
        </pc:sldLayoutChg>
      </pc:sldMasterChg>
      <pc:sldMasterChg chg="del delSldLayout modSldLayout">
        <pc:chgData name="Virág Ákos" userId="71afbdd9-be43-4726-94d9-b902e57cecbc" providerId="ADAL" clId="{848D01BB-241E-4021-BBBB-8E3BF59936D0}" dt="2024-12-03T19:08:06.378" v="126" actId="47"/>
        <pc:sldMasterMkLst>
          <pc:docMk/>
          <pc:sldMasterMk cId="193717211" sldId="2147483672"/>
        </pc:sldMasterMkLst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2424560389" sldId="2147483673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3042410432" sldId="2147483674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39822739" sldId="2147483675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042933682" sldId="2147483676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71648934" sldId="2147483677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043554981" sldId="2147483678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4106244505" sldId="2147483679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2323623606" sldId="2147483680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262812870" sldId="2147483681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813198363" sldId="2147483682"/>
          </pc:sldLayoutMkLst>
        </pc:sldLayoutChg>
        <pc:sldLayoutChg chg="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839197516" sldId="2147483683"/>
          </pc:sldLayoutMkLst>
        </pc:sldLayoutChg>
        <pc:sldLayoutChg chg="delSp del">
          <pc:chgData name="Virág Ákos" userId="71afbdd9-be43-4726-94d9-b902e57cecbc" providerId="ADAL" clId="{848D01BB-241E-4021-BBBB-8E3BF59936D0}" dt="2024-12-03T19:08:06.378" v="126" actId="47"/>
          <pc:sldLayoutMkLst>
            <pc:docMk/>
            <pc:sldMasterMk cId="193717211" sldId="2147483672"/>
            <pc:sldLayoutMk cId="1014677882" sldId="2147483684"/>
          </pc:sldLayoutMkLst>
          <pc:picChg chg="del">
            <ac:chgData name="Virág Ákos" userId="71afbdd9-be43-4726-94d9-b902e57cecbc" providerId="ADAL" clId="{848D01BB-241E-4021-BBBB-8E3BF59936D0}" dt="2024-12-03T19:07:59.459" v="122"/>
            <ac:picMkLst>
              <pc:docMk/>
              <pc:sldMasterMk cId="193717211" sldId="2147483672"/>
              <pc:sldLayoutMk cId="1014677882" sldId="2147483684"/>
              <ac:picMk id="7" creationId="{0168CCA1-A3E8-48EC-AA71-6C3EC07B53CA}"/>
            </ac:picMkLst>
          </pc:picChg>
          <pc:picChg chg="del">
            <ac:chgData name="Virág Ákos" userId="71afbdd9-be43-4726-94d9-b902e57cecbc" providerId="ADAL" clId="{848D01BB-241E-4021-BBBB-8E3BF59936D0}" dt="2024-12-03T19:07:59.459" v="122"/>
            <ac:picMkLst>
              <pc:docMk/>
              <pc:sldMasterMk cId="193717211" sldId="2147483672"/>
              <pc:sldLayoutMk cId="1014677882" sldId="2147483684"/>
              <ac:picMk id="10" creationId="{63B606D3-5F12-4B55-AE92-D62BC0002FF8}"/>
            </ac:picMkLst>
          </pc:picChg>
        </pc:sldLayoutChg>
      </pc:sldMasterChg>
      <pc:sldMasterChg chg="addSp delSp modSp mod modSldLayout sldLayoutOrd">
        <pc:chgData name="Virág Ákos" userId="71afbdd9-be43-4726-94d9-b902e57cecbc" providerId="ADAL" clId="{848D01BB-241E-4021-BBBB-8E3BF59936D0}" dt="2024-12-03T20:14:35.811" v="713" actId="1037"/>
        <pc:sldMasterMkLst>
          <pc:docMk/>
          <pc:sldMasterMk cId="3555829208" sldId="2147483673"/>
        </pc:sldMasterMkLst>
        <pc:spChg chg="add mod">
          <ac:chgData name="Virág Ákos" userId="71afbdd9-be43-4726-94d9-b902e57cecbc" providerId="ADAL" clId="{848D01BB-241E-4021-BBBB-8E3BF59936D0}" dt="2024-12-03T19:52:26.619" v="619" actId="121"/>
          <ac:spMkLst>
            <pc:docMk/>
            <pc:sldMasterMk cId="3555829208" sldId="2147483673"/>
            <ac:spMk id="4" creationId="{7D186CC1-A95F-6AE3-3010-A39FCEFC0F65}"/>
          </ac:spMkLst>
        </pc:spChg>
        <pc:spChg chg="del">
          <ac:chgData name="Virág Ákos" userId="71afbdd9-be43-4726-94d9-b902e57cecbc" providerId="ADAL" clId="{848D01BB-241E-4021-BBBB-8E3BF59936D0}" dt="2024-12-03T19:52:07.558" v="614" actId="478"/>
          <ac:spMkLst>
            <pc:docMk/>
            <pc:sldMasterMk cId="3555829208" sldId="2147483673"/>
            <ac:spMk id="7" creationId="{1393C267-4251-A005-42B9-32AA41D31683}"/>
          </ac:spMkLst>
        </pc:spChg>
        <pc:sldLayoutChg chg="addSp delSp modSp mod">
          <pc:chgData name="Virág Ákos" userId="71afbdd9-be43-4726-94d9-b902e57cecbc" providerId="ADAL" clId="{848D01BB-241E-4021-BBBB-8E3BF59936D0}" dt="2024-12-03T19:54:25.496" v="633" actId="478"/>
          <pc:sldLayoutMkLst>
            <pc:docMk/>
            <pc:sldMasterMk cId="3555829208" sldId="2147483673"/>
            <pc:sldLayoutMk cId="3281948435" sldId="2147483676"/>
          </pc:sldLayoutMkLst>
          <pc:spChg chg="mod">
            <ac:chgData name="Virág Ákos" userId="71afbdd9-be43-4726-94d9-b902e57cecbc" providerId="ADAL" clId="{848D01BB-241E-4021-BBBB-8E3BF59936D0}" dt="2024-12-03T19:43:57.160" v="522" actId="207"/>
            <ac:spMkLst>
              <pc:docMk/>
              <pc:sldMasterMk cId="3555829208" sldId="2147483673"/>
              <pc:sldLayoutMk cId="3281948435" sldId="2147483676"/>
              <ac:spMk id="4" creationId="{4395D40B-94EC-B178-9473-9C49658E75C6}"/>
            </ac:spMkLst>
          </pc:spChg>
          <pc:spChg chg="add del mod">
            <ac:chgData name="Virág Ákos" userId="71afbdd9-be43-4726-94d9-b902e57cecbc" providerId="ADAL" clId="{848D01BB-241E-4021-BBBB-8E3BF59936D0}" dt="2024-12-03T19:44:14.614" v="527" actId="207"/>
            <ac:spMkLst>
              <pc:docMk/>
              <pc:sldMasterMk cId="3555829208" sldId="2147483673"/>
              <pc:sldLayoutMk cId="3281948435" sldId="2147483676"/>
              <ac:spMk id="5" creationId="{9996C222-67B2-797D-1C13-E5C07682260E}"/>
            </ac:spMkLst>
          </pc:spChg>
          <pc:spChg chg="mod">
            <ac:chgData name="Virág Ákos" userId="71afbdd9-be43-4726-94d9-b902e57cecbc" providerId="ADAL" clId="{848D01BB-241E-4021-BBBB-8E3BF59936D0}" dt="2024-12-03T19:51:51.956" v="613" actId="1035"/>
            <ac:spMkLst>
              <pc:docMk/>
              <pc:sldMasterMk cId="3555829208" sldId="2147483673"/>
              <pc:sldLayoutMk cId="3281948435" sldId="2147483676"/>
              <ac:spMk id="6" creationId="{00000000-0000-0000-0000-000000000000}"/>
            </ac:spMkLst>
          </pc:spChg>
          <pc:spChg chg="del">
            <ac:chgData name="Virág Ákos" userId="71afbdd9-be43-4726-94d9-b902e57cecbc" providerId="ADAL" clId="{848D01BB-241E-4021-BBBB-8E3BF59936D0}" dt="2024-12-03T19:27:41.959" v="348" actId="478"/>
            <ac:spMkLst>
              <pc:docMk/>
              <pc:sldMasterMk cId="3555829208" sldId="2147483673"/>
              <pc:sldLayoutMk cId="3281948435" sldId="2147483676"/>
              <ac:spMk id="7" creationId="{D017410C-A5A8-D3DE-1913-4879C6F765FD}"/>
            </ac:spMkLst>
          </pc:spChg>
          <pc:spChg chg="mod">
            <ac:chgData name="Virág Ákos" userId="71afbdd9-be43-4726-94d9-b902e57cecbc" providerId="ADAL" clId="{848D01BB-241E-4021-BBBB-8E3BF59936D0}" dt="2024-12-03T19:44:06.346" v="524" actId="207"/>
            <ac:spMkLst>
              <pc:docMk/>
              <pc:sldMasterMk cId="3555829208" sldId="2147483673"/>
              <pc:sldLayoutMk cId="3281948435" sldId="2147483676"/>
              <ac:spMk id="8" creationId="{66C9290F-47C4-CF85-CA4C-BE2A6DB47BB3}"/>
            </ac:spMkLst>
          </pc:spChg>
          <pc:spChg chg="mod">
            <ac:chgData name="Virág Ákos" userId="71afbdd9-be43-4726-94d9-b902e57cecbc" providerId="ADAL" clId="{848D01BB-241E-4021-BBBB-8E3BF59936D0}" dt="2024-12-03T19:44:16.601" v="528" actId="207"/>
            <ac:spMkLst>
              <pc:docMk/>
              <pc:sldMasterMk cId="3555829208" sldId="2147483673"/>
              <pc:sldLayoutMk cId="3281948435" sldId="2147483676"/>
              <ac:spMk id="10" creationId="{2DF7F0BB-01DC-889D-AC92-7FC79DDA3932}"/>
            </ac:spMkLst>
          </pc:spChg>
          <pc:spChg chg="add del mod">
            <ac:chgData name="Virág Ákos" userId="71afbdd9-be43-4726-94d9-b902e57cecbc" providerId="ADAL" clId="{848D01BB-241E-4021-BBBB-8E3BF59936D0}" dt="2024-12-03T19:54:25.496" v="633" actId="478"/>
            <ac:spMkLst>
              <pc:docMk/>
              <pc:sldMasterMk cId="3555829208" sldId="2147483673"/>
              <pc:sldLayoutMk cId="3281948435" sldId="2147483676"/>
              <ac:spMk id="11" creationId="{ED11218D-4B15-1679-5920-2286C1279F7B}"/>
            </ac:spMkLst>
          </pc:spChg>
          <pc:spChg chg="add mod ord">
            <ac:chgData name="Virág Ákos" userId="71afbdd9-be43-4726-94d9-b902e57cecbc" providerId="ADAL" clId="{848D01BB-241E-4021-BBBB-8E3BF59936D0}" dt="2024-12-03T19:27:52.287" v="354" actId="171"/>
            <ac:spMkLst>
              <pc:docMk/>
              <pc:sldMasterMk cId="3555829208" sldId="2147483673"/>
              <pc:sldLayoutMk cId="3281948435" sldId="2147483676"/>
              <ac:spMk id="13" creationId="{4FCE0B4D-6493-9123-2D75-AC3EE13FF948}"/>
            </ac:spMkLst>
          </pc:spChg>
          <pc:grpChg chg="mod">
            <ac:chgData name="Virág Ákos" userId="71afbdd9-be43-4726-94d9-b902e57cecbc" providerId="ADAL" clId="{848D01BB-241E-4021-BBBB-8E3BF59936D0}" dt="2024-12-03T19:45:27.322" v="530" actId="1076"/>
            <ac:grpSpMkLst>
              <pc:docMk/>
              <pc:sldMasterMk cId="3555829208" sldId="2147483673"/>
              <pc:sldLayoutMk cId="3281948435" sldId="2147483676"/>
              <ac:grpSpMk id="12" creationId="{C73481C4-3814-4F18-A296-6CD02254FC4F}"/>
            </ac:grpSpMkLst>
          </pc:grpChg>
        </pc:sldLayoutChg>
        <pc:sldLayoutChg chg="addSp delSp modSp mod">
          <pc:chgData name="Virág Ákos" userId="71afbdd9-be43-4726-94d9-b902e57cecbc" providerId="ADAL" clId="{848D01BB-241E-4021-BBBB-8E3BF59936D0}" dt="2024-12-03T19:52:20.240" v="618" actId="121"/>
          <pc:sldLayoutMkLst>
            <pc:docMk/>
            <pc:sldMasterMk cId="3555829208" sldId="2147483673"/>
            <pc:sldLayoutMk cId="3845811433" sldId="2147483677"/>
          </pc:sldLayoutMkLst>
          <pc:spChg chg="add mod">
            <ac:chgData name="Virág Ákos" userId="71afbdd9-be43-4726-94d9-b902e57cecbc" providerId="ADAL" clId="{848D01BB-241E-4021-BBBB-8E3BF59936D0}" dt="2024-12-03T19:29:14.272" v="368"/>
            <ac:spMkLst>
              <pc:docMk/>
              <pc:sldMasterMk cId="3555829208" sldId="2147483673"/>
              <pc:sldLayoutMk cId="3845811433" sldId="2147483677"/>
              <ac:spMk id="2" creationId="{FC129999-E184-8F2E-B15F-29C701544D8D}"/>
            </ac:spMkLst>
          </pc:spChg>
          <pc:spChg chg="add mod">
            <ac:chgData name="Virág Ákos" userId="71afbdd9-be43-4726-94d9-b902e57cecbc" providerId="ADAL" clId="{848D01BB-241E-4021-BBBB-8E3BF59936D0}" dt="2024-12-03T19:52:20.240" v="618" actId="121"/>
            <ac:spMkLst>
              <pc:docMk/>
              <pc:sldMasterMk cId="3555829208" sldId="2147483673"/>
              <pc:sldLayoutMk cId="3845811433" sldId="2147483677"/>
              <ac:spMk id="5" creationId="{DBF26CE8-B1E2-7E1D-972D-6B6A5115091F}"/>
            </ac:spMkLst>
          </pc:spChg>
          <pc:spChg chg="del">
            <ac:chgData name="Virág Ákos" userId="71afbdd9-be43-4726-94d9-b902e57cecbc" providerId="ADAL" clId="{848D01BB-241E-4021-BBBB-8E3BF59936D0}" dt="2024-12-03T19:29:13.857" v="367" actId="478"/>
            <ac:spMkLst>
              <pc:docMk/>
              <pc:sldMasterMk cId="3555829208" sldId="2147483673"/>
              <pc:sldLayoutMk cId="3845811433" sldId="2147483677"/>
              <ac:spMk id="9" creationId="{AA70DA78-87F0-85B7-868D-FC0801BA6031}"/>
            </ac:spMkLst>
          </pc:spChg>
          <pc:spChg chg="del">
            <ac:chgData name="Virág Ákos" userId="71afbdd9-be43-4726-94d9-b902e57cecbc" providerId="ADAL" clId="{848D01BB-241E-4021-BBBB-8E3BF59936D0}" dt="2024-12-03T19:52:15.069" v="616" actId="478"/>
            <ac:spMkLst>
              <pc:docMk/>
              <pc:sldMasterMk cId="3555829208" sldId="2147483673"/>
              <pc:sldLayoutMk cId="3845811433" sldId="2147483677"/>
              <ac:spMk id="11" creationId="{DC3A46F2-69BB-74BC-CB7D-DF5AEA41643E}"/>
            </ac:spMkLst>
          </pc:spChg>
        </pc:sldLayoutChg>
        <pc:sldLayoutChg chg="addSp delSp modSp mod">
          <pc:chgData name="Virág Ákos" userId="71afbdd9-be43-4726-94d9-b902e57cecbc" providerId="ADAL" clId="{848D01BB-241E-4021-BBBB-8E3BF59936D0}" dt="2024-12-03T19:52:36.184" v="621"/>
          <pc:sldLayoutMkLst>
            <pc:docMk/>
            <pc:sldMasterMk cId="3555829208" sldId="2147483673"/>
            <pc:sldLayoutMk cId="57359674" sldId="2147483678"/>
          </pc:sldLayoutMkLst>
          <pc:spChg chg="add mod">
            <ac:chgData name="Virág Ákos" userId="71afbdd9-be43-4726-94d9-b902e57cecbc" providerId="ADAL" clId="{848D01BB-241E-4021-BBBB-8E3BF59936D0}" dt="2024-12-03T19:29:17.503" v="370"/>
            <ac:spMkLst>
              <pc:docMk/>
              <pc:sldMasterMk cId="3555829208" sldId="2147483673"/>
              <pc:sldLayoutMk cId="57359674" sldId="2147483678"/>
              <ac:spMk id="2" creationId="{6857CD62-D628-B511-D32B-15C7584D01FF}"/>
            </ac:spMkLst>
          </pc:spChg>
          <pc:spChg chg="add mod">
            <ac:chgData name="Virág Ákos" userId="71afbdd9-be43-4726-94d9-b902e57cecbc" providerId="ADAL" clId="{848D01BB-241E-4021-BBBB-8E3BF59936D0}" dt="2024-12-03T19:52:36.184" v="621"/>
            <ac:spMkLst>
              <pc:docMk/>
              <pc:sldMasterMk cId="3555829208" sldId="2147483673"/>
              <pc:sldLayoutMk cId="57359674" sldId="2147483678"/>
              <ac:spMk id="7" creationId="{731CF6D0-FFFA-09C7-2576-6A5119FB6802}"/>
            </ac:spMkLst>
          </pc:spChg>
          <pc:spChg chg="del">
            <ac:chgData name="Virág Ákos" userId="71afbdd9-be43-4726-94d9-b902e57cecbc" providerId="ADAL" clId="{848D01BB-241E-4021-BBBB-8E3BF59936D0}" dt="2024-12-03T19:29:17.073" v="369" actId="478"/>
            <ac:spMkLst>
              <pc:docMk/>
              <pc:sldMasterMk cId="3555829208" sldId="2147483673"/>
              <pc:sldLayoutMk cId="57359674" sldId="2147483678"/>
              <ac:spMk id="11" creationId="{0EE4A4D6-B83E-4B75-B9E8-352EB5775D0D}"/>
            </ac:spMkLst>
          </pc:spChg>
          <pc:spChg chg="del">
            <ac:chgData name="Virág Ákos" userId="71afbdd9-be43-4726-94d9-b902e57cecbc" providerId="ADAL" clId="{848D01BB-241E-4021-BBBB-8E3BF59936D0}" dt="2024-12-03T19:52:35.721" v="620" actId="478"/>
            <ac:spMkLst>
              <pc:docMk/>
              <pc:sldMasterMk cId="3555829208" sldId="2147483673"/>
              <pc:sldLayoutMk cId="57359674" sldId="2147483678"/>
              <ac:spMk id="13" creationId="{B6327075-1038-D507-FBB6-97CD427664F4}"/>
            </ac:spMkLst>
          </pc:spChg>
        </pc:sldLayoutChg>
        <pc:sldLayoutChg chg="addSp delSp modSp mod">
          <pc:chgData name="Virág Ákos" userId="71afbdd9-be43-4726-94d9-b902e57cecbc" providerId="ADAL" clId="{848D01BB-241E-4021-BBBB-8E3BF59936D0}" dt="2024-12-03T19:52:40.372" v="623"/>
          <pc:sldLayoutMkLst>
            <pc:docMk/>
            <pc:sldMasterMk cId="3555829208" sldId="2147483673"/>
            <pc:sldLayoutMk cId="1600203725" sldId="2147483679"/>
          </pc:sldLayoutMkLst>
          <pc:spChg chg="add mod">
            <ac:chgData name="Virág Ákos" userId="71afbdd9-be43-4726-94d9-b902e57cecbc" providerId="ADAL" clId="{848D01BB-241E-4021-BBBB-8E3BF59936D0}" dt="2024-12-03T19:29:21.178" v="372"/>
            <ac:spMkLst>
              <pc:docMk/>
              <pc:sldMasterMk cId="3555829208" sldId="2147483673"/>
              <pc:sldLayoutMk cId="1600203725" sldId="2147483679"/>
              <ac:spMk id="2" creationId="{B354FC3B-A173-8106-2FB9-2DDD8921F7B6}"/>
            </ac:spMkLst>
          </pc:spChg>
          <pc:spChg chg="add mod">
            <ac:chgData name="Virág Ákos" userId="71afbdd9-be43-4726-94d9-b902e57cecbc" providerId="ADAL" clId="{848D01BB-241E-4021-BBBB-8E3BF59936D0}" dt="2024-12-03T19:52:40.372" v="623"/>
            <ac:spMkLst>
              <pc:docMk/>
              <pc:sldMasterMk cId="3555829208" sldId="2147483673"/>
              <pc:sldLayoutMk cId="1600203725" sldId="2147483679"/>
              <ac:spMk id="3" creationId="{1473268D-D25B-50D3-DC2F-E3EC7A2AC228}"/>
            </ac:spMkLst>
          </pc:spChg>
          <pc:spChg chg="del">
            <ac:chgData name="Virág Ákos" userId="71afbdd9-be43-4726-94d9-b902e57cecbc" providerId="ADAL" clId="{848D01BB-241E-4021-BBBB-8E3BF59936D0}" dt="2024-12-03T19:29:20.697" v="371" actId="478"/>
            <ac:spMkLst>
              <pc:docMk/>
              <pc:sldMasterMk cId="3555829208" sldId="2147483673"/>
              <pc:sldLayoutMk cId="1600203725" sldId="2147483679"/>
              <ac:spMk id="7" creationId="{47F036F8-B868-1812-D46F-FFBDAE82E6D4}"/>
            </ac:spMkLst>
          </pc:spChg>
          <pc:spChg chg="del">
            <ac:chgData name="Virág Ákos" userId="71afbdd9-be43-4726-94d9-b902e57cecbc" providerId="ADAL" clId="{848D01BB-241E-4021-BBBB-8E3BF59936D0}" dt="2024-12-03T19:52:39.907" v="622" actId="478"/>
            <ac:spMkLst>
              <pc:docMk/>
              <pc:sldMasterMk cId="3555829208" sldId="2147483673"/>
              <pc:sldLayoutMk cId="1600203725" sldId="2147483679"/>
              <ac:spMk id="10" creationId="{2A5798C9-18D4-0073-D0F2-34F84AB24DBC}"/>
            </ac:spMkLst>
          </pc:spChg>
        </pc:sldLayoutChg>
        <pc:sldLayoutChg chg="addSp delSp modSp mod">
          <pc:chgData name="Virág Ákos" userId="71afbdd9-be43-4726-94d9-b902e57cecbc" providerId="ADAL" clId="{848D01BB-241E-4021-BBBB-8E3BF59936D0}" dt="2024-12-03T19:52:44.875" v="625"/>
          <pc:sldLayoutMkLst>
            <pc:docMk/>
            <pc:sldMasterMk cId="3555829208" sldId="2147483673"/>
            <pc:sldLayoutMk cId="2576368040" sldId="2147483680"/>
          </pc:sldLayoutMkLst>
          <pc:spChg chg="add mod">
            <ac:chgData name="Virág Ákos" userId="71afbdd9-be43-4726-94d9-b902e57cecbc" providerId="ADAL" clId="{848D01BB-241E-4021-BBBB-8E3BF59936D0}" dt="2024-12-03T19:52:44.875" v="625"/>
            <ac:spMkLst>
              <pc:docMk/>
              <pc:sldMasterMk cId="3555829208" sldId="2147483673"/>
              <pc:sldLayoutMk cId="2576368040" sldId="2147483680"/>
              <ac:spMk id="2" creationId="{F72CE9F7-059F-D8F9-D7BD-A5754956AA03}"/>
            </ac:spMkLst>
          </pc:spChg>
          <pc:spChg chg="del">
            <ac:chgData name="Virág Ákos" userId="71afbdd9-be43-4726-94d9-b902e57cecbc" providerId="ADAL" clId="{848D01BB-241E-4021-BBBB-8E3BF59936D0}" dt="2024-12-03T19:52:44.457" v="624" actId="478"/>
            <ac:spMkLst>
              <pc:docMk/>
              <pc:sldMasterMk cId="3555829208" sldId="2147483673"/>
              <pc:sldLayoutMk cId="2576368040" sldId="2147483680"/>
              <ac:spMk id="6" creationId="{C3757045-8C32-3633-6830-76C4DDC05555}"/>
            </ac:spMkLst>
          </pc:spChg>
        </pc:sldLayoutChg>
        <pc:sldLayoutChg chg="addSp delSp modSp mod ord">
          <pc:chgData name="Virág Ákos" userId="71afbdd9-be43-4726-94d9-b902e57cecbc" providerId="ADAL" clId="{848D01BB-241E-4021-BBBB-8E3BF59936D0}" dt="2024-12-03T20:14:35.811" v="713" actId="1037"/>
          <pc:sldLayoutMkLst>
            <pc:docMk/>
            <pc:sldMasterMk cId="3555829208" sldId="2147483673"/>
            <pc:sldLayoutMk cId="2157658045" sldId="2147483681"/>
          </pc:sldLayoutMkLst>
          <pc:spChg chg="mod">
            <ac:chgData name="Virág Ákos" userId="71afbdd9-be43-4726-94d9-b902e57cecbc" providerId="ADAL" clId="{848D01BB-241E-4021-BBBB-8E3BF59936D0}" dt="2024-12-03T19:11:05.496" v="175" actId="20577"/>
            <ac:spMkLst>
              <pc:docMk/>
              <pc:sldMasterMk cId="3555829208" sldId="2147483673"/>
              <pc:sldLayoutMk cId="2157658045" sldId="2147483681"/>
              <ac:spMk id="2" creationId="{00000000-0000-0000-0000-000000000000}"/>
            </ac:spMkLst>
          </pc:spChg>
          <pc:picChg chg="add del">
            <ac:chgData name="Virág Ákos" userId="71afbdd9-be43-4726-94d9-b902e57cecbc" providerId="ADAL" clId="{848D01BB-241E-4021-BBBB-8E3BF59936D0}" dt="2024-12-03T19:10:40.882" v="157" actId="478"/>
            <ac:picMkLst>
              <pc:docMk/>
              <pc:sldMasterMk cId="3555829208" sldId="2147483673"/>
              <pc:sldLayoutMk cId="2157658045" sldId="2147483681"/>
              <ac:picMk id="8" creationId="{E4A2070B-8122-F120-EE7A-95839CF3454D}"/>
            </ac:picMkLst>
          </pc:picChg>
          <pc:picChg chg="add mod">
            <ac:chgData name="Virág Ákos" userId="71afbdd9-be43-4726-94d9-b902e57cecbc" providerId="ADAL" clId="{848D01BB-241E-4021-BBBB-8E3BF59936D0}" dt="2024-12-03T19:11:51.973" v="178" actId="1076"/>
            <ac:picMkLst>
              <pc:docMk/>
              <pc:sldMasterMk cId="3555829208" sldId="2147483673"/>
              <pc:sldLayoutMk cId="2157658045" sldId="2147483681"/>
              <ac:picMk id="11" creationId="{87CDA5E0-5EBB-671B-0D73-A6279E13B1A9}"/>
            </ac:picMkLst>
          </pc:picChg>
          <pc:picChg chg="add mod">
            <ac:chgData name="Virág Ákos" userId="71afbdd9-be43-4726-94d9-b902e57cecbc" providerId="ADAL" clId="{848D01BB-241E-4021-BBBB-8E3BF59936D0}" dt="2024-12-03T20:14:35.811" v="713" actId="1037"/>
            <ac:picMkLst>
              <pc:docMk/>
              <pc:sldMasterMk cId="3555829208" sldId="2147483673"/>
              <pc:sldLayoutMk cId="2157658045" sldId="2147483681"/>
              <ac:picMk id="3076" creationId="{7C83011D-D648-A03C-0ADB-9313F118EB9D}"/>
            </ac:picMkLst>
          </pc:picChg>
          <pc:cxnChg chg="mod">
            <ac:chgData name="Virág Ákos" userId="71afbdd9-be43-4726-94d9-b902e57cecbc" providerId="ADAL" clId="{848D01BB-241E-4021-BBBB-8E3BF59936D0}" dt="2024-12-03T19:53:20.954" v="629" actId="208"/>
            <ac:cxnSpMkLst>
              <pc:docMk/>
              <pc:sldMasterMk cId="3555829208" sldId="2147483673"/>
              <pc:sldLayoutMk cId="2157658045" sldId="2147483681"/>
              <ac:cxnSpMk id="10" creationId="{61720F03-8906-E4EE-D8BB-B132978271C7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0A96248-209C-F2AC-23AA-536C4E406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5EEA05-7CE8-03FD-654F-FE588F291D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F0611-406E-40F7-9E83-7C37072545A5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EA734DA-01EF-54A5-E5ED-996081C7D4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D3285A-D061-1E01-998C-5E36264B81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6D28-91B6-4A1B-82A9-F01344B477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236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4F7D-2CC3-46BA-899B-2B4E20EAFECA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8CEB-47DF-4220-A9FD-B8EA8D5365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69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6D48-6F69-45E4-A91C-7AA05A36EB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9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0" i="0" u="none" strike="noStrike" baseline="0" dirty="0">
                <a:solidFill>
                  <a:srgbClr val="000000"/>
                </a:solidFill>
              </a:rPr>
              <a:t>1642 </a:t>
            </a:r>
            <a:r>
              <a:rPr lang="de-DE" sz="1800" b="0" i="0" u="none" strike="noStrike" baseline="0" dirty="0" err="1">
                <a:solidFill>
                  <a:srgbClr val="000000"/>
                </a:solidFill>
              </a:rPr>
              <a:t>tőzsdei</a:t>
            </a:r>
            <a:r>
              <a:rPr lang="de-DE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</a:rPr>
              <a:t>nap</a:t>
            </a:r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6D48-6F69-45E4-A91C-7AA05A36EB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750" y="1506044"/>
            <a:ext cx="10069837" cy="1381125"/>
          </a:xfrm>
        </p:spPr>
        <p:txBody>
          <a:bodyPr anchor="ctr"/>
          <a:lstStyle>
            <a:lvl1pPr algn="l">
              <a:defRPr sz="6000">
                <a:solidFill>
                  <a:srgbClr val="0F1C3F"/>
                </a:solidFill>
              </a:defRPr>
            </a:lvl1pPr>
          </a:lstStyle>
          <a:p>
            <a:r>
              <a:rPr lang="hu-HU" noProof="0" dirty="0"/>
              <a:t>KSH előadás címe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5748" y="3950682"/>
            <a:ext cx="10069837" cy="889608"/>
          </a:xfrm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rgbClr val="0F1C3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noProof="0"/>
              <a:t>Nevek: </a:t>
            </a:r>
          </a:p>
          <a:p>
            <a:r>
              <a:rPr lang="hu-HU" noProof="0"/>
              <a:t>Témavezető: </a:t>
            </a: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61720F03-8906-E4EE-D8BB-B132978271C7}"/>
              </a:ext>
            </a:extLst>
          </p:cNvPr>
          <p:cNvCxnSpPr>
            <a:cxnSpLocks/>
          </p:cNvCxnSpPr>
          <p:nvPr userDrawn="1"/>
        </p:nvCxnSpPr>
        <p:spPr>
          <a:xfrm>
            <a:off x="347338" y="3157534"/>
            <a:ext cx="11520000" cy="0"/>
          </a:xfrm>
          <a:prstGeom prst="line">
            <a:avLst/>
          </a:prstGeom>
          <a:ln w="57150">
            <a:solidFill>
              <a:srgbClr val="1976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1AAA193-DE47-9ECB-3AB1-55E32AC3B24A}"/>
              </a:ext>
            </a:extLst>
          </p:cNvPr>
          <p:cNvCxnSpPr>
            <a:cxnSpLocks/>
          </p:cNvCxnSpPr>
          <p:nvPr userDrawn="1"/>
        </p:nvCxnSpPr>
        <p:spPr>
          <a:xfrm>
            <a:off x="0" y="6840648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artalom helye 27">
            <a:extLst>
              <a:ext uri="{FF2B5EF4-FFF2-40B4-BE49-F238E27FC236}">
                <a16:creationId xmlns:a16="http://schemas.microsoft.com/office/drawing/2014/main" id="{464D423A-CAA5-80A3-A774-7870928BFC9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3051" y="5299987"/>
            <a:ext cx="10082534" cy="101508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rgbClr val="0F1C3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hu-HU" sz="2800" noProof="0"/>
              <a:t>Szekció: </a:t>
            </a:r>
          </a:p>
          <a:p>
            <a:pPr algn="l"/>
            <a:r>
              <a:rPr lang="hu-HU" sz="2800" noProof="0"/>
              <a:t>Dátum: </a:t>
            </a:r>
          </a:p>
        </p:txBody>
      </p:sp>
      <p:pic>
        <p:nvPicPr>
          <p:cNvPr id="11" name="Kép 10" descr="A képen szöveg, Betűtípus, Grafika, embléma látható&#10;&#10;Automatikusan generált leírás">
            <a:extLst>
              <a:ext uri="{FF2B5EF4-FFF2-40B4-BE49-F238E27FC236}">
                <a16:creationId xmlns:a16="http://schemas.microsoft.com/office/drawing/2014/main" id="{87CDA5E0-5EBB-671B-0D73-A6279E13B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3" y="231851"/>
            <a:ext cx="2794775" cy="1146183"/>
          </a:xfrm>
          <a:prstGeom prst="rect">
            <a:avLst/>
          </a:prstGeom>
        </p:spPr>
      </p:pic>
      <p:pic>
        <p:nvPicPr>
          <p:cNvPr id="3076" name="Picture 4" descr="Magyar Nemzeti Bank">
            <a:extLst>
              <a:ext uri="{FF2B5EF4-FFF2-40B4-BE49-F238E27FC236}">
                <a16:creationId xmlns:a16="http://schemas.microsoft.com/office/drawing/2014/main" id="{7C83011D-D648-A03C-0ADB-9313F118EB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" b="98500" l="1250" r="97750">
                        <a14:foregroundMark x1="48000" y1="58000" x2="46750" y2="59500"/>
                        <a14:foregroundMark x1="10000" y1="46000" x2="7250" y2="44250"/>
                        <a14:foregroundMark x1="91000" y1="52250" x2="43250" y2="84250"/>
                        <a14:foregroundMark x1="43250" y1="84250" x2="10000" y2="58500"/>
                        <a14:foregroundMark x1="10000" y1="58500" x2="28500" y2="20250"/>
                        <a14:foregroundMark x1="28500" y1="20250" x2="66000" y2="16000"/>
                        <a14:foregroundMark x1="66000" y1="16000" x2="89000" y2="41500"/>
                        <a14:foregroundMark x1="89000" y1="41500" x2="91000" y2="54750"/>
                        <a14:foregroundMark x1="71750" y1="14500" x2="15750" y2="21250"/>
                        <a14:foregroundMark x1="15750" y1="21250" x2="6500" y2="56000"/>
                        <a14:foregroundMark x1="6500" y1="56000" x2="44500" y2="90750"/>
                        <a14:foregroundMark x1="44500" y1="90750" x2="84500" y2="66750"/>
                        <a14:foregroundMark x1="84500" y1="66750" x2="89000" y2="49250"/>
                        <a14:foregroundMark x1="91250" y1="55250" x2="70250" y2="87750"/>
                        <a14:foregroundMark x1="70250" y1="87750" x2="32500" y2="93000"/>
                        <a14:foregroundMark x1="32500" y1="93000" x2="1250" y2="49000"/>
                        <a14:foregroundMark x1="29500" y1="13750" x2="81500" y2="24250"/>
                        <a14:foregroundMark x1="81500" y1="24250" x2="97250" y2="58000"/>
                        <a14:foregroundMark x1="97250" y1="58000" x2="70750" y2="87000"/>
                        <a14:foregroundMark x1="70750" y1="87000" x2="39000" y2="93750"/>
                        <a14:foregroundMark x1="56250" y1="95750" x2="42500" y2="98500"/>
                        <a14:foregroundMark x1="92000" y1="71000" x2="95750" y2="36500"/>
                        <a14:foregroundMark x1="95750" y1="36500" x2="93000" y2="29000"/>
                        <a14:foregroundMark x1="23000" y1="12750" x2="53500" y2="1750"/>
                        <a14:foregroundMark x1="53500" y1="1750" x2="29500" y2="10500"/>
                        <a14:foregroundMark x1="29500" y1="9750" x2="54500" y2="9750"/>
                        <a14:foregroundMark x1="97000" y1="59750" x2="97750" y2="42250"/>
                        <a14:foregroundMark x1="52250" y1="36750" x2="42500" y2="4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988" y="1413124"/>
            <a:ext cx="1146183" cy="114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5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6413" y="2132256"/>
            <a:ext cx="8633680" cy="171926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noProof="0" dirty="0"/>
              <a:t>Szekciós cím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6413" y="4445949"/>
            <a:ext cx="8633680" cy="534986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rgbClr val="0F1C3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 noProof="0"/>
              <a:t>Szekción belüli alcím 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FBB7F2C0-776D-7E81-3BF1-AD7BAFEBFF77}"/>
              </a:ext>
            </a:extLst>
          </p:cNvPr>
          <p:cNvCxnSpPr>
            <a:cxnSpLocks/>
          </p:cNvCxnSpPr>
          <p:nvPr/>
        </p:nvCxnSpPr>
        <p:spPr>
          <a:xfrm>
            <a:off x="1776413" y="4148733"/>
            <a:ext cx="8640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442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FCE0B4D-6493-9123-2D75-AC3EE13FF948}"/>
              </a:ext>
            </a:extLst>
          </p:cNvPr>
          <p:cNvSpPr/>
          <p:nvPr userDrawn="1"/>
        </p:nvSpPr>
        <p:spPr>
          <a:xfrm>
            <a:off x="-1175" y="-588"/>
            <a:ext cx="12192678" cy="1007268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246" y="0"/>
            <a:ext cx="11558954" cy="1008183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noProof="0"/>
              <a:t>Dia frappáns címe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630" y="1406769"/>
            <a:ext cx="10128739" cy="4770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 noProof="0"/>
              <a:t>Ide írd be a legtutibb </a:t>
            </a:r>
            <a:r>
              <a:rPr lang="hu-HU" noProof="0" err="1"/>
              <a:t>infokat</a:t>
            </a:r>
            <a:endParaRPr lang="hu-HU" noProof="0"/>
          </a:p>
          <a:p>
            <a:pPr lvl="1"/>
            <a:r>
              <a:rPr lang="hu-HU" noProof="0"/>
              <a:t>Ide is jöhet csak kisebben</a:t>
            </a:r>
          </a:p>
          <a:p>
            <a:pPr lvl="2"/>
            <a:r>
              <a:rPr lang="hu-HU" noProof="0" err="1"/>
              <a:t>Mééég</a:t>
            </a:r>
            <a:r>
              <a:rPr lang="hu-HU" noProof="0"/>
              <a:t> kisebb</a:t>
            </a:r>
          </a:p>
          <a:p>
            <a:pPr lvl="3"/>
            <a:r>
              <a:rPr lang="hu-HU" noProof="0"/>
              <a:t>Fog ez még látszani?</a:t>
            </a:r>
          </a:p>
          <a:p>
            <a:pPr lvl="4"/>
            <a:r>
              <a:rPr lang="hu-HU" noProof="0"/>
              <a:t>Engedd 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6C242-9261-B659-8FE5-A22B0A3B9230}"/>
              </a:ext>
            </a:extLst>
          </p:cNvPr>
          <p:cNvCxnSpPr>
            <a:cxnSpLocks/>
          </p:cNvCxnSpPr>
          <p:nvPr/>
        </p:nvCxnSpPr>
        <p:spPr>
          <a:xfrm>
            <a:off x="0" y="6840648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73481C4-3814-4F18-A296-6CD02254FC4F}"/>
              </a:ext>
            </a:extLst>
          </p:cNvPr>
          <p:cNvGrpSpPr/>
          <p:nvPr userDrawn="1"/>
        </p:nvGrpSpPr>
        <p:grpSpPr>
          <a:xfrm>
            <a:off x="2746320" y="6575549"/>
            <a:ext cx="6722805" cy="203202"/>
            <a:chOff x="2597137" y="6523030"/>
            <a:chExt cx="6722805" cy="203202"/>
          </a:xfrm>
          <a:solidFill>
            <a:schemeClr val="accent1">
              <a:alpha val="70000"/>
            </a:schemeClr>
          </a:solidFill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4395D40B-94EC-B178-9473-9C49658E75C6}"/>
                </a:ext>
              </a:extLst>
            </p:cNvPr>
            <p:cNvSpPr/>
            <p:nvPr userDrawn="1"/>
          </p:nvSpPr>
          <p:spPr>
            <a:xfrm>
              <a:off x="2597137" y="6523030"/>
              <a:ext cx="1207937" cy="20320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Agenda1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996C222-67B2-797D-1C13-E5C07682260E}"/>
                </a:ext>
              </a:extLst>
            </p:cNvPr>
            <p:cNvSpPr/>
            <p:nvPr userDrawn="1"/>
          </p:nvSpPr>
          <p:spPr>
            <a:xfrm>
              <a:off x="3982998" y="6523030"/>
              <a:ext cx="1207937" cy="20320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Agenda2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66C9290F-47C4-CF85-CA4C-BE2A6DB47BB3}"/>
                </a:ext>
              </a:extLst>
            </p:cNvPr>
            <p:cNvSpPr/>
            <p:nvPr userDrawn="1"/>
          </p:nvSpPr>
          <p:spPr>
            <a:xfrm>
              <a:off x="5368859" y="6523030"/>
              <a:ext cx="1207937" cy="20320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/>
                <a:t>Agenda3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2DF7F0BB-01DC-889D-AC92-7FC79DDA3932}"/>
                </a:ext>
              </a:extLst>
            </p:cNvPr>
            <p:cNvSpPr/>
            <p:nvPr userDrawn="1"/>
          </p:nvSpPr>
          <p:spPr>
            <a:xfrm>
              <a:off x="6754720" y="6523030"/>
              <a:ext cx="1207937" cy="20320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/>
                <a:t>Agenda4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ED11218D-4B15-1679-5920-2286C1279F7B}"/>
                </a:ext>
              </a:extLst>
            </p:cNvPr>
            <p:cNvSpPr/>
            <p:nvPr userDrawn="1"/>
          </p:nvSpPr>
          <p:spPr>
            <a:xfrm>
              <a:off x="8112005" y="6523030"/>
              <a:ext cx="1207937" cy="20320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Agenda5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9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noProof="0" dirty="0"/>
              <a:t>Ide írd be a legtutibb </a:t>
            </a:r>
            <a:r>
              <a:rPr lang="hu-HU" noProof="0" dirty="0" err="1"/>
              <a:t>infokat</a:t>
            </a:r>
            <a:endParaRPr lang="hu-HU" noProof="0" dirty="0"/>
          </a:p>
          <a:p>
            <a:pPr lvl="1"/>
            <a:r>
              <a:rPr lang="hu-HU" noProof="0" dirty="0"/>
              <a:t>Ide is jöhet csak kisebben</a:t>
            </a:r>
          </a:p>
          <a:p>
            <a:pPr lvl="2"/>
            <a:r>
              <a:rPr lang="hu-HU" noProof="0" dirty="0" err="1"/>
              <a:t>Mééég</a:t>
            </a:r>
            <a:r>
              <a:rPr lang="hu-HU" noProof="0" dirty="0"/>
              <a:t> kisebb</a:t>
            </a:r>
          </a:p>
          <a:p>
            <a:pPr lvl="3"/>
            <a:r>
              <a:rPr lang="hu-HU" noProof="0" dirty="0"/>
              <a:t>Fog ez még látszani?</a:t>
            </a:r>
          </a:p>
          <a:p>
            <a:pPr lvl="4"/>
            <a:r>
              <a:rPr lang="hu-HU" noProof="0" dirty="0"/>
              <a:t>Engedd 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noProof="0" dirty="0"/>
              <a:t>Ide írd be a legtutibb </a:t>
            </a:r>
            <a:r>
              <a:rPr lang="hu-HU" noProof="0" dirty="0" err="1"/>
              <a:t>infokat</a:t>
            </a:r>
            <a:endParaRPr lang="hu-HU" noProof="0" dirty="0"/>
          </a:p>
          <a:p>
            <a:pPr lvl="1"/>
            <a:r>
              <a:rPr lang="hu-HU" noProof="0" dirty="0"/>
              <a:t>Ide is jöhet csak kisebben</a:t>
            </a:r>
          </a:p>
          <a:p>
            <a:pPr lvl="2"/>
            <a:r>
              <a:rPr lang="hu-HU" noProof="0" dirty="0" err="1"/>
              <a:t>Mééég</a:t>
            </a:r>
            <a:r>
              <a:rPr lang="hu-HU" noProof="0" dirty="0"/>
              <a:t> kisebb</a:t>
            </a:r>
          </a:p>
          <a:p>
            <a:pPr lvl="3"/>
            <a:r>
              <a:rPr lang="hu-HU" noProof="0" dirty="0"/>
              <a:t>Fog ez még látszani?</a:t>
            </a:r>
          </a:p>
          <a:p>
            <a:pPr lvl="4"/>
            <a:r>
              <a:rPr lang="hu-HU" noProof="0" dirty="0"/>
              <a:t>Engedd el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D264B22-5615-12C2-9D42-E6197E48A881}"/>
              </a:ext>
            </a:extLst>
          </p:cNvPr>
          <p:cNvCxnSpPr>
            <a:cxnSpLocks/>
          </p:cNvCxnSpPr>
          <p:nvPr/>
        </p:nvCxnSpPr>
        <p:spPr>
          <a:xfrm>
            <a:off x="0" y="6850173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95B78A7-6C72-B764-9C0C-509A2CE51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246" y="0"/>
            <a:ext cx="11558954" cy="1008183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Dia frappáns címe</a:t>
            </a: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C129999-E184-8F2E-B15F-29C701544D8D}"/>
              </a:ext>
            </a:extLst>
          </p:cNvPr>
          <p:cNvSpPr/>
          <p:nvPr userDrawn="1"/>
        </p:nvSpPr>
        <p:spPr>
          <a:xfrm>
            <a:off x="-1175" y="-588"/>
            <a:ext cx="12192678" cy="1007268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26CE8-B1E2-7E1D-972D-6B6A5115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5811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noProof="0" dirty="0"/>
              <a:t>Ide írd be a legtutibb </a:t>
            </a:r>
            <a:r>
              <a:rPr lang="hu-HU" noProof="0" dirty="0" err="1"/>
              <a:t>infokat</a:t>
            </a:r>
            <a:endParaRPr lang="hu-HU" noProof="0" dirty="0"/>
          </a:p>
          <a:p>
            <a:pPr lvl="1"/>
            <a:r>
              <a:rPr lang="hu-HU" noProof="0" dirty="0"/>
              <a:t>Ide is jöhet csak kisebben</a:t>
            </a:r>
          </a:p>
          <a:p>
            <a:pPr lvl="2"/>
            <a:r>
              <a:rPr lang="hu-HU" noProof="0" dirty="0" err="1"/>
              <a:t>Mééég</a:t>
            </a:r>
            <a:r>
              <a:rPr lang="hu-HU" noProof="0" dirty="0"/>
              <a:t> kisebb</a:t>
            </a:r>
          </a:p>
          <a:p>
            <a:pPr lvl="3"/>
            <a:r>
              <a:rPr lang="hu-HU" noProof="0" dirty="0"/>
              <a:t>Fog ez még látszani?</a:t>
            </a:r>
          </a:p>
          <a:p>
            <a:pPr lvl="4"/>
            <a:r>
              <a:rPr lang="hu-HU" noProof="0" dirty="0"/>
              <a:t>Engedd 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noProof="0" dirty="0"/>
              <a:t>Ide írd be a legtutibb </a:t>
            </a:r>
            <a:r>
              <a:rPr lang="hu-HU" noProof="0" dirty="0" err="1"/>
              <a:t>infokat</a:t>
            </a:r>
            <a:endParaRPr lang="hu-HU" noProof="0" dirty="0"/>
          </a:p>
          <a:p>
            <a:pPr lvl="1"/>
            <a:r>
              <a:rPr lang="hu-HU" noProof="0" dirty="0"/>
              <a:t>Ide is jöhet csak kisebben</a:t>
            </a:r>
          </a:p>
          <a:p>
            <a:pPr lvl="2"/>
            <a:r>
              <a:rPr lang="hu-HU" noProof="0" dirty="0" err="1"/>
              <a:t>Mééég</a:t>
            </a:r>
            <a:r>
              <a:rPr lang="hu-HU" noProof="0" dirty="0"/>
              <a:t> kisebb</a:t>
            </a:r>
          </a:p>
          <a:p>
            <a:pPr lvl="3"/>
            <a:r>
              <a:rPr lang="hu-HU" noProof="0" dirty="0"/>
              <a:t>Fog ez még látszani?</a:t>
            </a:r>
          </a:p>
          <a:p>
            <a:pPr lvl="4"/>
            <a:r>
              <a:rPr lang="hu-HU" noProof="0" dirty="0"/>
              <a:t>Engedd el</a:t>
            </a: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8FDFB6A-C354-577E-5665-F9A12EA2659F}"/>
              </a:ext>
            </a:extLst>
          </p:cNvPr>
          <p:cNvCxnSpPr>
            <a:cxnSpLocks/>
          </p:cNvCxnSpPr>
          <p:nvPr/>
        </p:nvCxnSpPr>
        <p:spPr>
          <a:xfrm>
            <a:off x="0" y="6850173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1E4EAD-850F-D9A4-7F77-DC4493E97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246" y="0"/>
            <a:ext cx="11558954" cy="1008183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Dia frappáns címe</a:t>
            </a: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857CD62-D628-B511-D32B-15C7584D01FF}"/>
              </a:ext>
            </a:extLst>
          </p:cNvPr>
          <p:cNvSpPr/>
          <p:nvPr userDrawn="1"/>
        </p:nvSpPr>
        <p:spPr>
          <a:xfrm>
            <a:off x="-1175" y="-588"/>
            <a:ext cx="12192678" cy="1007268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1CF6D0-FFFA-09C7-2576-6A5119F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3596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72EBBEFE-E3B7-D035-0F43-C6D7EB4818DF}"/>
              </a:ext>
            </a:extLst>
          </p:cNvPr>
          <p:cNvCxnSpPr>
            <a:cxnSpLocks/>
          </p:cNvCxnSpPr>
          <p:nvPr/>
        </p:nvCxnSpPr>
        <p:spPr>
          <a:xfrm>
            <a:off x="0" y="6850173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02CAA99-4EF9-6D96-0164-DCBE8CDDF4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246" y="0"/>
            <a:ext cx="11558954" cy="1008183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Dia frappáns címe</a:t>
            </a: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354FC3B-A173-8106-2FB9-2DDD8921F7B6}"/>
              </a:ext>
            </a:extLst>
          </p:cNvPr>
          <p:cNvSpPr/>
          <p:nvPr userDrawn="1"/>
        </p:nvSpPr>
        <p:spPr>
          <a:xfrm>
            <a:off x="-1175" y="-588"/>
            <a:ext cx="12192678" cy="1007268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473268D-D25B-50D3-DC2F-E3EC7A2A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02037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083B2B7-59BD-41D6-58C1-CF222BC5BB71}"/>
              </a:ext>
            </a:extLst>
          </p:cNvPr>
          <p:cNvCxnSpPr>
            <a:cxnSpLocks/>
          </p:cNvCxnSpPr>
          <p:nvPr/>
        </p:nvCxnSpPr>
        <p:spPr>
          <a:xfrm>
            <a:off x="0" y="6850173"/>
            <a:ext cx="121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2CE9F7-059F-D8F9-D7BD-A5754956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3680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noProof="0"/>
              <a:t>Dia frappáns címe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/>
              <a:t>Ide írd be a legtutibb </a:t>
            </a:r>
            <a:r>
              <a:rPr lang="hu-HU" noProof="0" err="1"/>
              <a:t>infokat</a:t>
            </a:r>
            <a:endParaRPr lang="hu-HU" noProof="0"/>
          </a:p>
          <a:p>
            <a:pPr lvl="1"/>
            <a:r>
              <a:rPr lang="hu-HU" noProof="0"/>
              <a:t>Ide is jöhet csak kisebben</a:t>
            </a:r>
          </a:p>
          <a:p>
            <a:pPr lvl="2"/>
            <a:r>
              <a:rPr lang="hu-HU" noProof="0" err="1"/>
              <a:t>Mééég</a:t>
            </a:r>
            <a:r>
              <a:rPr lang="hu-HU" noProof="0"/>
              <a:t> kisebb</a:t>
            </a:r>
          </a:p>
          <a:p>
            <a:pPr lvl="3"/>
            <a:r>
              <a:rPr lang="hu-HU" noProof="0"/>
              <a:t>Fog ez még látszani?</a:t>
            </a:r>
          </a:p>
          <a:p>
            <a:pPr lvl="4"/>
            <a:r>
              <a:rPr lang="hu-HU" noProof="0"/>
              <a:t>Engedd 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186CC1-A95F-6AE3-3010-A39FCEFC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368" y="6530519"/>
            <a:ext cx="726831" cy="255464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rgbClr val="0F1C3F"/>
                </a:solidFill>
              </a:defRPr>
            </a:lvl1pPr>
          </a:lstStyle>
          <a:p>
            <a:fld id="{330EA680-D336-4FF7-8B7A-9848BB0A1C3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58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1C3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1C3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1C3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1C3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1C3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1C3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136B03-F4DA-BA74-B46E-F362385D1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07" y="1663212"/>
            <a:ext cx="10184604" cy="1381125"/>
          </a:xfrm>
        </p:spPr>
        <p:txBody>
          <a:bodyPr>
            <a:noAutofit/>
          </a:bodyPr>
          <a:lstStyle/>
          <a:p>
            <a:endParaRPr lang="hu-HU" sz="32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C6CF7A-7E0D-F66B-1BE6-2B0A046A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982" y="4050073"/>
            <a:ext cx="10184604" cy="889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hu-HU" sz="2400" dirty="0"/>
              <a:t>Készítették: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F3E3C5-5EF0-BC9F-45F1-8C719C9DA7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0506" y="5194788"/>
            <a:ext cx="10732294" cy="10150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fr-FR" sz="2400" dirty="0"/>
              <a:t>STAT WARS UNI 2024 DÖNTŐ</a:t>
            </a:r>
            <a:endParaRPr lang="hu-HU" sz="2400" dirty="0"/>
          </a:p>
          <a:p>
            <a:pPr>
              <a:spcBef>
                <a:spcPts val="600"/>
              </a:spcBef>
            </a:pPr>
            <a:r>
              <a:rPr lang="hu-HU" sz="2400" dirty="0"/>
              <a:t>2024. december 04.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A2DDE-AB4D-2028-D14D-277557DBD8F9}"/>
              </a:ext>
            </a:extLst>
          </p:cNvPr>
          <p:cNvCxnSpPr/>
          <p:nvPr/>
        </p:nvCxnSpPr>
        <p:spPr>
          <a:xfrm>
            <a:off x="345552" y="3154210"/>
            <a:ext cx="11707467" cy="1011"/>
          </a:xfrm>
          <a:prstGeom prst="straightConnector1">
            <a:avLst/>
          </a:prstGeom>
          <a:ln w="57150">
            <a:solidFill>
              <a:srgbClr val="1976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9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4FFD-F292-8355-A671-E8DDF820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38521-60C1-E06C-CF4A-3B14285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7FFBDF-8FBD-46C8-425A-BE186957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D761133-7907-8D3B-FE7A-1334EB73BAEC}"/>
              </a:ext>
            </a:extLst>
          </p:cNvPr>
          <p:cNvSpPr/>
          <p:nvPr/>
        </p:nvSpPr>
        <p:spPr>
          <a:xfrm>
            <a:off x="5518042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/>
              <a:t>Agenda3</a:t>
            </a:r>
          </a:p>
        </p:txBody>
      </p:sp>
    </p:spTree>
    <p:extLst>
      <p:ext uri="{BB962C8B-B14F-4D97-AF65-F5344CB8AC3E}">
        <p14:creationId xmlns:p14="http://schemas.microsoft.com/office/powerpoint/2010/main" val="380095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9153D-7576-107E-BC1B-6280D8A24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7E31CA-8F0F-AB6E-4022-D7A4ED5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Agenda4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6CD14A-4C06-211C-CE1D-007F5EF71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4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B51E-A81D-9FF1-C45C-35838DBB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279EE-0DB5-11CB-7051-08D1EDB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DBC5A0-6DA6-72A0-19E2-87FAFBA1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FE5025-9873-89A0-39E8-6B0DC38AD6B3}"/>
              </a:ext>
            </a:extLst>
          </p:cNvPr>
          <p:cNvSpPr/>
          <p:nvPr/>
        </p:nvSpPr>
        <p:spPr>
          <a:xfrm>
            <a:off x="6903903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/>
              <a:t>Agenda4</a:t>
            </a:r>
          </a:p>
        </p:txBody>
      </p:sp>
    </p:spTree>
    <p:extLst>
      <p:ext uri="{BB962C8B-B14F-4D97-AF65-F5344CB8AC3E}">
        <p14:creationId xmlns:p14="http://schemas.microsoft.com/office/powerpoint/2010/main" val="221577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05BE-B57C-4BEF-81CD-90808832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13B34-1DA8-22C1-3AFD-4B799CDF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Kutatási kérdéseinkre adott válaszok</a:t>
            </a:r>
            <a:endParaRPr lang="de-DE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B154CE1-C365-899D-FE45-CD4A7724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8" name="Csoportba foglalás 7">
            <a:extLst>
              <a:ext uri="{FF2B5EF4-FFF2-40B4-BE49-F238E27FC236}">
                <a16:creationId xmlns:a16="http://schemas.microsoft.com/office/drawing/2014/main" id="{9EB58197-6655-BB70-CE1E-33F310E31587}"/>
              </a:ext>
            </a:extLst>
          </p:cNvPr>
          <p:cNvGrpSpPr/>
          <p:nvPr/>
        </p:nvGrpSpPr>
        <p:grpSpPr>
          <a:xfrm>
            <a:off x="1031633" y="2660528"/>
            <a:ext cx="4355963" cy="2940172"/>
            <a:chOff x="1140557" y="4232308"/>
            <a:chExt cx="4165463" cy="1749392"/>
          </a:xfrm>
        </p:grpSpPr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2EF61381-54DD-FAF1-8BEF-C2C085900407}"/>
                </a:ext>
              </a:extLst>
            </p:cNvPr>
            <p:cNvSpPr/>
            <p:nvPr/>
          </p:nvSpPr>
          <p:spPr>
            <a:xfrm>
              <a:off x="1140557" y="4232308"/>
              <a:ext cx="4165463" cy="648000"/>
            </a:xfrm>
            <a:prstGeom prst="rect">
              <a:avLst/>
            </a:prstGeom>
            <a:solidFill>
              <a:srgbClr val="1976D2"/>
            </a:solidFill>
            <a:ln>
              <a:solidFill>
                <a:srgbClr val="1976D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 sz="2000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C2AA0D9-9E00-BF19-D5D8-14AA4B4A4526}"/>
                </a:ext>
              </a:extLst>
            </p:cNvPr>
            <p:cNvSpPr/>
            <p:nvPr/>
          </p:nvSpPr>
          <p:spPr>
            <a:xfrm>
              <a:off x="1140557" y="4880308"/>
              <a:ext cx="4165463" cy="1101392"/>
            </a:xfrm>
            <a:prstGeom prst="rect">
              <a:avLst/>
            </a:prstGeom>
            <a:noFill/>
            <a:ln>
              <a:solidFill>
                <a:srgbClr val="1976D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/>
                  <a:cs typeface="Times New Roman"/>
                </a:rPr>
                <a:t>Válasz:</a:t>
              </a:r>
              <a:endParaRPr lang="en-US"/>
            </a:p>
          </p:txBody>
        </p:sp>
      </p:grpSp>
      <p:grpSp>
        <p:nvGrpSpPr>
          <p:cNvPr id="22" name="Csoportba foglalás 8">
            <a:extLst>
              <a:ext uri="{FF2B5EF4-FFF2-40B4-BE49-F238E27FC236}">
                <a16:creationId xmlns:a16="http://schemas.microsoft.com/office/drawing/2014/main" id="{9B861B93-A94E-14C5-6EC9-68E8C92EED50}"/>
              </a:ext>
            </a:extLst>
          </p:cNvPr>
          <p:cNvGrpSpPr/>
          <p:nvPr/>
        </p:nvGrpSpPr>
        <p:grpSpPr>
          <a:xfrm>
            <a:off x="6804405" y="2660528"/>
            <a:ext cx="4355963" cy="2940172"/>
            <a:chOff x="1140557" y="4232308"/>
            <a:chExt cx="4165463" cy="17493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D39A6E-18B0-E26E-52FF-61229B44E05C}"/>
                </a:ext>
              </a:extLst>
            </p:cNvPr>
            <p:cNvSpPr/>
            <p:nvPr/>
          </p:nvSpPr>
          <p:spPr>
            <a:xfrm>
              <a:off x="1140557" y="4232308"/>
              <a:ext cx="4165463" cy="648000"/>
            </a:xfrm>
            <a:prstGeom prst="rect">
              <a:avLst/>
            </a:prstGeom>
            <a:solidFill>
              <a:srgbClr val="0F1C3F"/>
            </a:solidFill>
            <a:ln>
              <a:solidFill>
                <a:srgbClr val="0F1C3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F3E8C1C-F460-82CE-F2CF-55E4A444F221}"/>
                </a:ext>
              </a:extLst>
            </p:cNvPr>
            <p:cNvSpPr/>
            <p:nvPr/>
          </p:nvSpPr>
          <p:spPr>
            <a:xfrm>
              <a:off x="1140557" y="4880308"/>
              <a:ext cx="4165463" cy="1101392"/>
            </a:xfrm>
            <a:prstGeom prst="rect">
              <a:avLst/>
            </a:prstGeom>
            <a:noFill/>
            <a:ln>
              <a:solidFill>
                <a:srgbClr val="0F1C3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/>
                  <a:cs typeface="Times New Roman"/>
                </a:rPr>
                <a:t>Válasz:</a:t>
              </a:r>
              <a:endParaRPr lang="en-US"/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A79B7B90-BECF-EF96-DD56-571536DB4EBF}"/>
              </a:ext>
            </a:extLst>
          </p:cNvPr>
          <p:cNvSpPr/>
          <p:nvPr/>
        </p:nvSpPr>
        <p:spPr>
          <a:xfrm>
            <a:off x="2839819" y="2313814"/>
            <a:ext cx="739589" cy="693427"/>
          </a:xfrm>
          <a:prstGeom prst="rect">
            <a:avLst/>
          </a:prstGeom>
          <a:solidFill>
            <a:srgbClr val="0F1C3F"/>
          </a:solidFill>
          <a:ln w="25400">
            <a:solidFill>
              <a:srgbClr val="0F1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A8C9022-4E70-E985-364C-3EC3C816ABE7}"/>
              </a:ext>
            </a:extLst>
          </p:cNvPr>
          <p:cNvSpPr/>
          <p:nvPr/>
        </p:nvSpPr>
        <p:spPr>
          <a:xfrm>
            <a:off x="8612594" y="2313814"/>
            <a:ext cx="739589" cy="693427"/>
          </a:xfrm>
          <a:prstGeom prst="rect">
            <a:avLst/>
          </a:prstGeom>
          <a:solidFill>
            <a:srgbClr val="1976D2"/>
          </a:solidFill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>
                <a:solidFill>
                  <a:srgbClr val="0F1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en-US" sz="200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DC4D419A-FCEA-E558-7A16-B4C94034EE75}"/>
              </a:ext>
            </a:extLst>
          </p:cNvPr>
          <p:cNvSpPr/>
          <p:nvPr/>
        </p:nvSpPr>
        <p:spPr>
          <a:xfrm>
            <a:off x="6903903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/>
              <a:t>Agenda4</a:t>
            </a:r>
          </a:p>
        </p:txBody>
      </p:sp>
    </p:spTree>
    <p:extLst>
      <p:ext uri="{BB962C8B-B14F-4D97-AF65-F5344CB8AC3E}">
        <p14:creationId xmlns:p14="http://schemas.microsoft.com/office/powerpoint/2010/main" val="98161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0A1C-1B02-B5CE-D514-9B3A5CBF4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8845-D859-77D6-F3EE-C3AF3E7F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Agenda5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9721C3-DA0F-B683-126C-71CECBBAC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A11E8-D461-306C-F56B-30D0D8E90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8AEC69-C062-ABFF-58A3-DF8A7175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E6ED3-582C-4874-2ED5-FEF81A31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6F827C3-7E43-8CA5-E5EC-3EF5CC426AFB}"/>
              </a:ext>
            </a:extLst>
          </p:cNvPr>
          <p:cNvSpPr/>
          <p:nvPr/>
        </p:nvSpPr>
        <p:spPr>
          <a:xfrm>
            <a:off x="8261188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/>
              <a:t>Agenda5</a:t>
            </a:r>
          </a:p>
        </p:txBody>
      </p:sp>
    </p:spTree>
    <p:extLst>
      <p:ext uri="{BB962C8B-B14F-4D97-AF65-F5344CB8AC3E}">
        <p14:creationId xmlns:p14="http://schemas.microsoft.com/office/powerpoint/2010/main" val="384854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E03B9-8010-E493-3F06-F0AAE555C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B6CC8-1306-1F66-D85E-6016CBB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Vezetői összefoglaló</a:t>
            </a:r>
            <a:endParaRPr lang="de-DE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063C2C2-F2C3-544C-2658-1D5BD1B10F89}"/>
              </a:ext>
            </a:extLst>
          </p:cNvPr>
          <p:cNvSpPr/>
          <p:nvPr/>
        </p:nvSpPr>
        <p:spPr>
          <a:xfrm>
            <a:off x="6987201" y="5755291"/>
            <a:ext cx="4165463" cy="648000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DB976-776C-C008-6AB3-63652022BD9C}"/>
              </a:ext>
            </a:extLst>
          </p:cNvPr>
          <p:cNvSpPr/>
          <p:nvPr/>
        </p:nvSpPr>
        <p:spPr>
          <a:xfrm>
            <a:off x="2496458" y="5758939"/>
            <a:ext cx="4165463" cy="648000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71CD513-26BD-3E8F-7975-A055494269DA}"/>
              </a:ext>
            </a:extLst>
          </p:cNvPr>
          <p:cNvGrpSpPr/>
          <p:nvPr/>
        </p:nvGrpSpPr>
        <p:grpSpPr>
          <a:xfrm>
            <a:off x="966631" y="1325940"/>
            <a:ext cx="10186033" cy="769693"/>
            <a:chOff x="966631" y="1195314"/>
            <a:chExt cx="10186033" cy="76969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C755D46-99F9-E87B-44A8-9C913BD70957}"/>
                </a:ext>
              </a:extLst>
            </p:cNvPr>
            <p:cNvSpPr/>
            <p:nvPr/>
          </p:nvSpPr>
          <p:spPr>
            <a:xfrm>
              <a:off x="2496458" y="1195314"/>
              <a:ext cx="8656206" cy="769693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sk-SK">
                  <a:solidFill>
                    <a:srgbClr val="0F1C3F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FBC9F-E320-3AEC-6A6D-FC69C42D5074}"/>
                </a:ext>
              </a:extLst>
            </p:cNvPr>
            <p:cNvSpPr txBox="1"/>
            <p:nvPr/>
          </p:nvSpPr>
          <p:spPr>
            <a:xfrm>
              <a:off x="966631" y="1401131"/>
              <a:ext cx="16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Téma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66D66A96-D7B5-0B54-B805-2AA663812E37}"/>
              </a:ext>
            </a:extLst>
          </p:cNvPr>
          <p:cNvGrpSpPr/>
          <p:nvPr/>
        </p:nvGrpSpPr>
        <p:grpSpPr>
          <a:xfrm>
            <a:off x="950532" y="2252030"/>
            <a:ext cx="10202132" cy="886145"/>
            <a:chOff x="950532" y="2121404"/>
            <a:chExt cx="10202132" cy="88614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214A424-3408-5FE6-CE61-FCC44EE4B2B0}"/>
                </a:ext>
              </a:extLst>
            </p:cNvPr>
            <p:cNvSpPr/>
            <p:nvPr/>
          </p:nvSpPr>
          <p:spPr>
            <a:xfrm>
              <a:off x="2511108" y="2121404"/>
              <a:ext cx="8641556" cy="886145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</a:t>
              </a:r>
              <a:endParaRPr lang="en-US">
                <a:solidFill>
                  <a:srgbClr val="0F1C3F"/>
                </a:solidFill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A9F8779-4EC5-34D1-4929-4DAB87841A3C}"/>
                </a:ext>
              </a:extLst>
            </p:cNvPr>
            <p:cNvSpPr txBox="1"/>
            <p:nvPr/>
          </p:nvSpPr>
          <p:spPr>
            <a:xfrm>
              <a:off x="950532" y="2343548"/>
              <a:ext cx="16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Adatok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8818004-1A6C-74DA-2F9D-1D99BCED0176}"/>
              </a:ext>
            </a:extLst>
          </p:cNvPr>
          <p:cNvGrpSpPr/>
          <p:nvPr/>
        </p:nvGrpSpPr>
        <p:grpSpPr>
          <a:xfrm>
            <a:off x="1019278" y="3289809"/>
            <a:ext cx="5465342" cy="544336"/>
            <a:chOff x="1019278" y="3159183"/>
            <a:chExt cx="5465342" cy="5443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1A188A-923E-2FF9-721B-45988AD7496B}"/>
                </a:ext>
              </a:extLst>
            </p:cNvPr>
            <p:cNvSpPr/>
            <p:nvPr/>
          </p:nvSpPr>
          <p:spPr>
            <a:xfrm>
              <a:off x="2496458" y="3159183"/>
              <a:ext cx="3988162" cy="544336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>
                  <a:solidFill>
                    <a:schemeClr val="tx1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A:</a:t>
              </a:r>
              <a:endParaRPr lang="en-US"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8A7B03-1F50-461F-3420-1D9A2E1C17E5}"/>
                </a:ext>
              </a:extLst>
            </p:cNvPr>
            <p:cNvSpPr txBox="1"/>
            <p:nvPr/>
          </p:nvSpPr>
          <p:spPr>
            <a:xfrm>
              <a:off x="1019278" y="3239818"/>
              <a:ext cx="152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Módszertan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2956FA7-84E4-7B4A-31EF-BEB4383D5D98}"/>
              </a:ext>
            </a:extLst>
          </p:cNvPr>
          <p:cNvSpPr txBox="1"/>
          <p:nvPr/>
        </p:nvSpPr>
        <p:spPr>
          <a:xfrm>
            <a:off x="963650" y="5894625"/>
            <a:ext cx="162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rPr>
              <a:t>Konklúzió</a:t>
            </a:r>
            <a:endParaRPr lang="en-US" b="1" dirty="0">
              <a:latin typeface="Times New Roman" panose="02020603050405020304" pitchFamily="18" charset="0"/>
              <a:ea typeface="Open Sans SemiBold" panose="020B07060308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2872FDC5-9F46-10C4-3B51-15BF23FB3152}"/>
              </a:ext>
            </a:extLst>
          </p:cNvPr>
          <p:cNvSpPr/>
          <p:nvPr/>
        </p:nvSpPr>
        <p:spPr>
          <a:xfrm>
            <a:off x="7164502" y="3283830"/>
            <a:ext cx="3988162" cy="544336"/>
          </a:xfrm>
          <a:prstGeom prst="rect">
            <a:avLst/>
          </a:prstGeom>
          <a:noFill/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rPr>
              <a:t>A</a:t>
            </a:r>
            <a:endParaRPr lang="en-US">
              <a:latin typeface="Times New Roman" panose="02020603050405020304" pitchFamily="18" charset="0"/>
              <a:ea typeface="Open Sans SemiBold"/>
              <a:cs typeface="Times New Roman" panose="02020603050405020304" pitchFamily="18" charset="0"/>
            </a:endParaRPr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E97C272C-8BE5-F40E-E6FD-C6DF17F6A468}"/>
              </a:ext>
            </a:extLst>
          </p:cNvPr>
          <p:cNvGrpSpPr/>
          <p:nvPr/>
        </p:nvGrpSpPr>
        <p:grpSpPr>
          <a:xfrm>
            <a:off x="898054" y="4117631"/>
            <a:ext cx="9713186" cy="1341410"/>
            <a:chOff x="898054" y="3987005"/>
            <a:chExt cx="9713186" cy="13414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661356-C454-5DA1-FFAA-00280E00C909}"/>
                </a:ext>
              </a:extLst>
            </p:cNvPr>
            <p:cNvSpPr txBox="1"/>
            <p:nvPr/>
          </p:nvSpPr>
          <p:spPr>
            <a:xfrm>
              <a:off x="898054" y="4481250"/>
              <a:ext cx="175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Eredmények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0A59E5E6-8FE3-A87E-E75D-BFC6E5609A57}"/>
                </a:ext>
              </a:extLst>
            </p:cNvPr>
            <p:cNvGrpSpPr/>
            <p:nvPr/>
          </p:nvGrpSpPr>
          <p:grpSpPr>
            <a:xfrm>
              <a:off x="7704338" y="3987005"/>
              <a:ext cx="2906902" cy="1328783"/>
              <a:chOff x="7700216" y="3879665"/>
              <a:chExt cx="2906902" cy="1328783"/>
            </a:xfrm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232B539B-921C-FD6B-401F-21D6845E5E2B}"/>
                  </a:ext>
                </a:extLst>
              </p:cNvPr>
              <p:cNvSpPr/>
              <p:nvPr/>
            </p:nvSpPr>
            <p:spPr>
              <a:xfrm>
                <a:off x="7701918" y="4278036"/>
                <a:ext cx="2905200" cy="930412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DCD94B8F-A413-6253-A413-13E1A0DEED8C}"/>
                  </a:ext>
                </a:extLst>
              </p:cNvPr>
              <p:cNvSpPr/>
              <p:nvPr/>
            </p:nvSpPr>
            <p:spPr>
              <a:xfrm>
                <a:off x="7700216" y="3879665"/>
                <a:ext cx="2905200" cy="398371"/>
              </a:xfrm>
              <a:prstGeom prst="rect">
                <a:avLst/>
              </a:prstGeom>
              <a:solidFill>
                <a:srgbClr val="1976D2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b"/>
              <a:lstStyle/>
              <a:p>
                <a:pPr algn="ctr"/>
                <a:r>
                  <a:rPr lang="hu-HU" b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A</a:t>
                </a:r>
                <a:endParaRPr lang="en-US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D165DDA3-B339-79F7-04B9-D0C1E46DAA20}"/>
                </a:ext>
              </a:extLst>
            </p:cNvPr>
            <p:cNvGrpSpPr/>
            <p:nvPr/>
          </p:nvGrpSpPr>
          <p:grpSpPr>
            <a:xfrm>
              <a:off x="3026884" y="3999632"/>
              <a:ext cx="2905658" cy="1328783"/>
              <a:chOff x="7854537" y="3879665"/>
              <a:chExt cx="2905658" cy="1328783"/>
            </a:xfrm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F44E425-BA61-E8A7-354A-2714AE763053}"/>
                  </a:ext>
                </a:extLst>
              </p:cNvPr>
              <p:cNvSpPr/>
              <p:nvPr/>
            </p:nvSpPr>
            <p:spPr>
              <a:xfrm>
                <a:off x="7854995" y="4278036"/>
                <a:ext cx="2905200" cy="930412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D1D5AFD5-954D-A1A6-86FF-53A58EAEF92B}"/>
                  </a:ext>
                </a:extLst>
              </p:cNvPr>
              <p:cNvSpPr/>
              <p:nvPr/>
            </p:nvSpPr>
            <p:spPr>
              <a:xfrm>
                <a:off x="7854537" y="3879665"/>
                <a:ext cx="2905200" cy="398371"/>
              </a:xfrm>
              <a:prstGeom prst="rect">
                <a:avLst/>
              </a:prstGeom>
              <a:solidFill>
                <a:srgbClr val="1976D2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b"/>
              <a:lstStyle/>
              <a:p>
                <a:pPr algn="ctr"/>
                <a:r>
                  <a:rPr lang="hu-HU" b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A</a:t>
                </a:r>
                <a:endParaRPr lang="en-US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pic>
        <p:nvPicPr>
          <p:cNvPr id="37" name="Kép 36">
            <a:extLst>
              <a:ext uri="{FF2B5EF4-FFF2-40B4-BE49-F238E27FC236}">
                <a16:creationId xmlns:a16="http://schemas.microsoft.com/office/drawing/2014/main" id="{BAC346F3-3C50-8285-3F9D-1B22AB10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8" y="2331758"/>
            <a:ext cx="720000" cy="720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C9C4770F-08CC-3FFD-59AB-502F9165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" y="3205543"/>
            <a:ext cx="720000" cy="720000"/>
          </a:xfrm>
          <a:prstGeom prst="rect">
            <a:avLst/>
          </a:prstGeom>
        </p:spPr>
      </p:pic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BDF62C40-6130-F31E-072F-4C7B30738D6F}"/>
              </a:ext>
            </a:extLst>
          </p:cNvPr>
          <p:cNvGrpSpPr/>
          <p:nvPr/>
        </p:nvGrpSpPr>
        <p:grpSpPr>
          <a:xfrm>
            <a:off x="299278" y="4436542"/>
            <a:ext cx="720000" cy="720000"/>
            <a:chOff x="299278" y="4305916"/>
            <a:chExt cx="720000" cy="720000"/>
          </a:xfrm>
        </p:grpSpPr>
        <p:pic>
          <p:nvPicPr>
            <p:cNvPr id="41" name="Kép 40">
              <a:extLst>
                <a:ext uri="{FF2B5EF4-FFF2-40B4-BE49-F238E27FC236}">
                  <a16:creationId xmlns:a16="http://schemas.microsoft.com/office/drawing/2014/main" id="{674B6BB1-6A44-F7EA-283D-F0B1B6FA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78" y="4305916"/>
              <a:ext cx="720000" cy="720000"/>
            </a:xfrm>
            <a:prstGeom prst="rect">
              <a:avLst/>
            </a:prstGeom>
          </p:spPr>
        </p:pic>
        <p:pic>
          <p:nvPicPr>
            <p:cNvPr id="44" name="Kép 43">
              <a:extLst>
                <a:ext uri="{FF2B5EF4-FFF2-40B4-BE49-F238E27FC236}">
                  <a16:creationId xmlns:a16="http://schemas.microsoft.com/office/drawing/2014/main" id="{0DE67EA1-42C5-2254-D650-9F842063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72" y="4788770"/>
              <a:ext cx="220477" cy="220477"/>
            </a:xfrm>
            <a:prstGeom prst="rect">
              <a:avLst/>
            </a:prstGeom>
          </p:spPr>
        </p:pic>
      </p:grpSp>
      <p:pic>
        <p:nvPicPr>
          <p:cNvPr id="57" name="Kép 56">
            <a:extLst>
              <a:ext uri="{FF2B5EF4-FFF2-40B4-BE49-F238E27FC236}">
                <a16:creationId xmlns:a16="http://schemas.microsoft.com/office/drawing/2014/main" id="{F1160CD6-7210-BD72-3FC9-601269EDF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78" y="5719291"/>
            <a:ext cx="720000" cy="720000"/>
          </a:xfrm>
          <a:prstGeom prst="rect">
            <a:avLst/>
          </a:prstGeom>
        </p:spPr>
      </p:pic>
      <p:pic>
        <p:nvPicPr>
          <p:cNvPr id="60" name="Kép 59">
            <a:extLst>
              <a:ext uri="{FF2B5EF4-FFF2-40B4-BE49-F238E27FC236}">
                <a16:creationId xmlns:a16="http://schemas.microsoft.com/office/drawing/2014/main" id="{80B00479-1313-3A71-FC25-369FE199D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49" y="13538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4BDE2-C927-F29E-56F4-0AC38CFE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erő legyen Önökkel!</a:t>
            </a:r>
            <a:endParaRPr lang="de-DE" dirty="0"/>
          </a:p>
        </p:txBody>
      </p:sp>
      <p:pic>
        <p:nvPicPr>
          <p:cNvPr id="4" name="Picture 2" descr="STAT WARS UNI 2024 – Országos statisztikai verseny felsőoktatásban tanulók  számára – Központi Statisztikai Hivatal">
            <a:extLst>
              <a:ext uri="{FF2B5EF4-FFF2-40B4-BE49-F238E27FC236}">
                <a16:creationId xmlns:a16="http://schemas.microsoft.com/office/drawing/2014/main" id="{C2B47ED1-60DB-9634-ED7A-9AC928C8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13" y="4503005"/>
            <a:ext cx="2034339" cy="2053041"/>
          </a:xfrm>
          <a:prstGeom prst="rect">
            <a:avLst/>
          </a:prstGeom>
          <a:noFill/>
        </p:spPr>
      </p:pic>
      <p:pic>
        <p:nvPicPr>
          <p:cNvPr id="5" name="Kép 4" descr="A képen szöveg, Betűtípus, Grafika, embléma látható&#10;&#10;Automatikusan generált leírás">
            <a:extLst>
              <a:ext uri="{FF2B5EF4-FFF2-40B4-BE49-F238E27FC236}">
                <a16:creationId xmlns:a16="http://schemas.microsoft.com/office/drawing/2014/main" id="{BC32DE42-4EFF-460D-FC46-19730562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93" y="1575531"/>
            <a:ext cx="4679869" cy="1919291"/>
          </a:xfrm>
          <a:prstGeom prst="rect">
            <a:avLst/>
          </a:prstGeom>
        </p:spPr>
      </p:pic>
      <p:pic>
        <p:nvPicPr>
          <p:cNvPr id="6" name="Picture 4" descr="Magyar Nemzeti Bank">
            <a:extLst>
              <a:ext uri="{FF2B5EF4-FFF2-40B4-BE49-F238E27FC236}">
                <a16:creationId xmlns:a16="http://schemas.microsoft.com/office/drawing/2014/main" id="{596044A4-1D77-255B-C96C-214AE9B4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98500" l="1250" r="97750">
                        <a14:foregroundMark x1="48000" y1="58000" x2="46750" y2="59500"/>
                        <a14:foregroundMark x1="10000" y1="46000" x2="7250" y2="44250"/>
                        <a14:foregroundMark x1="91000" y1="52250" x2="43250" y2="84250"/>
                        <a14:foregroundMark x1="43250" y1="84250" x2="10000" y2="58500"/>
                        <a14:foregroundMark x1="10000" y1="58500" x2="28500" y2="20250"/>
                        <a14:foregroundMark x1="28500" y1="20250" x2="66000" y2="16000"/>
                        <a14:foregroundMark x1="66000" y1="16000" x2="89000" y2="41500"/>
                        <a14:foregroundMark x1="89000" y1="41500" x2="91000" y2="54750"/>
                        <a14:foregroundMark x1="71750" y1="14500" x2="15750" y2="21250"/>
                        <a14:foregroundMark x1="15750" y1="21250" x2="6500" y2="56000"/>
                        <a14:foregroundMark x1="6500" y1="56000" x2="44500" y2="90750"/>
                        <a14:foregroundMark x1="44500" y1="90750" x2="84500" y2="66750"/>
                        <a14:foregroundMark x1="84500" y1="66750" x2="89000" y2="49250"/>
                        <a14:foregroundMark x1="91250" y1="55250" x2="70250" y2="87750"/>
                        <a14:foregroundMark x1="70250" y1="87750" x2="32500" y2="93000"/>
                        <a14:foregroundMark x1="32500" y1="93000" x2="1250" y2="49000"/>
                        <a14:foregroundMark x1="29500" y1="13750" x2="81500" y2="24250"/>
                        <a14:foregroundMark x1="81500" y1="24250" x2="97250" y2="58000"/>
                        <a14:foregroundMark x1="97250" y1="58000" x2="70750" y2="87000"/>
                        <a14:foregroundMark x1="70750" y1="87000" x2="39000" y2="93750"/>
                        <a14:foregroundMark x1="56250" y1="95750" x2="42500" y2="98500"/>
                        <a14:foregroundMark x1="92000" y1="71000" x2="95750" y2="36500"/>
                        <a14:foregroundMark x1="95750" y1="36500" x2="93000" y2="29000"/>
                        <a14:foregroundMark x1="23000" y1="12750" x2="53500" y2="1750"/>
                        <a14:foregroundMark x1="53500" y1="1750" x2="29500" y2="10500"/>
                        <a14:foregroundMark x1="29500" y1="9750" x2="54500" y2="9750"/>
                        <a14:foregroundMark x1="97000" y1="59750" x2="97750" y2="42250"/>
                        <a14:foregroundMark x1="52250" y1="36750" x2="42500" y2="4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93" y="4503005"/>
            <a:ext cx="2053041" cy="2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EB89BB9E-34D7-1B70-65C8-6C12DD579656}"/>
              </a:ext>
            </a:extLst>
          </p:cNvPr>
          <p:cNvSpPr txBox="1">
            <a:spLocks/>
          </p:cNvSpPr>
          <p:nvPr/>
        </p:nvSpPr>
        <p:spPr>
          <a:xfrm>
            <a:off x="502055" y="3494822"/>
            <a:ext cx="11558954" cy="10081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hu-HU" sz="6600" dirty="0">
                <a:solidFill>
                  <a:srgbClr val="0F1C3F"/>
                </a:solidFill>
              </a:rPr>
              <a:t>Köszönjük a figyelmet!</a:t>
            </a:r>
            <a:endParaRPr lang="de-DE" sz="6600" dirty="0">
              <a:solidFill>
                <a:srgbClr val="0F1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9C10-77A5-7328-CDBD-5ED02B88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21AAB-BF7C-FC70-E35E-84C5A281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/>
                <a:cs typeface="Times New Roman"/>
              </a:rPr>
              <a:t>Vezetői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>
                <a:latin typeface="Times New Roman"/>
                <a:cs typeface="Times New Roman"/>
              </a:rPr>
              <a:t>összefoglaló</a:t>
            </a:r>
            <a:endParaRPr lang="de-DE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2444053-303B-47F6-7CAB-675AB212975A}"/>
              </a:ext>
            </a:extLst>
          </p:cNvPr>
          <p:cNvSpPr/>
          <p:nvPr/>
        </p:nvSpPr>
        <p:spPr>
          <a:xfrm>
            <a:off x="6987201" y="5755291"/>
            <a:ext cx="4165463" cy="648000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2206F-A2F9-6866-26B6-B36FD92BB85A}"/>
              </a:ext>
            </a:extLst>
          </p:cNvPr>
          <p:cNvSpPr/>
          <p:nvPr/>
        </p:nvSpPr>
        <p:spPr>
          <a:xfrm>
            <a:off x="2496458" y="5758939"/>
            <a:ext cx="4165463" cy="648000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23F558D1-F64A-6598-1434-C55B181C5531}"/>
              </a:ext>
            </a:extLst>
          </p:cNvPr>
          <p:cNvGrpSpPr/>
          <p:nvPr/>
        </p:nvGrpSpPr>
        <p:grpSpPr>
          <a:xfrm>
            <a:off x="966631" y="1325940"/>
            <a:ext cx="10186033" cy="769693"/>
            <a:chOff x="966631" y="1195314"/>
            <a:chExt cx="10186033" cy="76969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C5E5EEE-E76F-CE11-9313-250A7639CC64}"/>
                </a:ext>
              </a:extLst>
            </p:cNvPr>
            <p:cNvSpPr/>
            <p:nvPr/>
          </p:nvSpPr>
          <p:spPr>
            <a:xfrm>
              <a:off x="2496458" y="1195314"/>
              <a:ext cx="8656206" cy="769693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sk-SK">
                  <a:solidFill>
                    <a:srgbClr val="0F1C3F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CC0674-E448-88F8-74AD-669DCC61D5AE}"/>
                </a:ext>
              </a:extLst>
            </p:cNvPr>
            <p:cNvSpPr txBox="1"/>
            <p:nvPr/>
          </p:nvSpPr>
          <p:spPr>
            <a:xfrm>
              <a:off x="966631" y="1401131"/>
              <a:ext cx="16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Téma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F8B17D9E-96F2-2B64-A322-D6E56BED3E82}"/>
              </a:ext>
            </a:extLst>
          </p:cNvPr>
          <p:cNvGrpSpPr/>
          <p:nvPr/>
        </p:nvGrpSpPr>
        <p:grpSpPr>
          <a:xfrm>
            <a:off x="950532" y="2252030"/>
            <a:ext cx="10202132" cy="886145"/>
            <a:chOff x="950532" y="2121404"/>
            <a:chExt cx="10202132" cy="88614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EBECDB5-B750-C89C-95FA-BEB15F09B901}"/>
                </a:ext>
              </a:extLst>
            </p:cNvPr>
            <p:cNvSpPr/>
            <p:nvPr/>
          </p:nvSpPr>
          <p:spPr>
            <a:xfrm>
              <a:off x="2511108" y="2121404"/>
              <a:ext cx="8641556" cy="886145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</a:t>
              </a:r>
              <a:endParaRPr lang="en-US">
                <a:solidFill>
                  <a:srgbClr val="0F1C3F"/>
                </a:solidFill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FE847A-CECD-0FBC-FD65-909408FC0CAD}"/>
                </a:ext>
              </a:extLst>
            </p:cNvPr>
            <p:cNvSpPr txBox="1"/>
            <p:nvPr/>
          </p:nvSpPr>
          <p:spPr>
            <a:xfrm>
              <a:off x="950532" y="2343548"/>
              <a:ext cx="16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Adatok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BFA727C3-684A-4664-5DF9-DCC4CA1CBA1D}"/>
              </a:ext>
            </a:extLst>
          </p:cNvPr>
          <p:cNvGrpSpPr/>
          <p:nvPr/>
        </p:nvGrpSpPr>
        <p:grpSpPr>
          <a:xfrm>
            <a:off x="1019278" y="3289809"/>
            <a:ext cx="5465342" cy="544336"/>
            <a:chOff x="1019278" y="3159183"/>
            <a:chExt cx="5465342" cy="5443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A998DC-5BA2-3527-F85B-A819D9C97D0F}"/>
                </a:ext>
              </a:extLst>
            </p:cNvPr>
            <p:cNvSpPr/>
            <p:nvPr/>
          </p:nvSpPr>
          <p:spPr>
            <a:xfrm>
              <a:off x="2496458" y="3159183"/>
              <a:ext cx="3988162" cy="544336"/>
            </a:xfrm>
            <a:prstGeom prst="rect">
              <a:avLst/>
            </a:prstGeom>
            <a:noFill/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>
                  <a:solidFill>
                    <a:schemeClr val="tx1"/>
                  </a:solidFill>
                  <a:latin typeface="Times New Roman" panose="02020603050405020304" pitchFamily="18" charset="0"/>
                  <a:ea typeface="Open Sans SemiBold"/>
                  <a:cs typeface="Times New Roman" panose="02020603050405020304" pitchFamily="18" charset="0"/>
                </a:rPr>
                <a:t>A:</a:t>
              </a:r>
              <a:endParaRPr lang="en-US"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D2E677-AA9E-8388-E8F9-C0C52CB44DC4}"/>
                </a:ext>
              </a:extLst>
            </p:cNvPr>
            <p:cNvSpPr txBox="1"/>
            <p:nvPr/>
          </p:nvSpPr>
          <p:spPr>
            <a:xfrm>
              <a:off x="1019278" y="3239818"/>
              <a:ext cx="152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Módszertan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47DE7E0-F4A6-35E2-318F-F3184C95EE67}"/>
              </a:ext>
            </a:extLst>
          </p:cNvPr>
          <p:cNvSpPr txBox="1"/>
          <p:nvPr/>
        </p:nvSpPr>
        <p:spPr>
          <a:xfrm>
            <a:off x="963650" y="5894625"/>
            <a:ext cx="162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rPr>
              <a:t>Konklúzió</a:t>
            </a:r>
            <a:endParaRPr lang="en-US" b="1" dirty="0">
              <a:latin typeface="Times New Roman" panose="02020603050405020304" pitchFamily="18" charset="0"/>
              <a:ea typeface="Open Sans SemiBold" panose="020B07060308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477DAEB8-8FBE-2C7E-93FD-EE11E0DDF326}"/>
              </a:ext>
            </a:extLst>
          </p:cNvPr>
          <p:cNvSpPr/>
          <p:nvPr/>
        </p:nvSpPr>
        <p:spPr>
          <a:xfrm>
            <a:off x="7164502" y="3283830"/>
            <a:ext cx="3988162" cy="544336"/>
          </a:xfrm>
          <a:prstGeom prst="rect">
            <a:avLst/>
          </a:prstGeom>
          <a:noFill/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  <a:latin typeface="Times New Roman" panose="02020603050405020304" pitchFamily="18" charset="0"/>
                <a:ea typeface="Open Sans SemiBold"/>
                <a:cs typeface="Times New Roman" panose="02020603050405020304" pitchFamily="18" charset="0"/>
              </a:rPr>
              <a:t>A</a:t>
            </a:r>
            <a:endParaRPr lang="en-US">
              <a:latin typeface="Times New Roman" panose="02020603050405020304" pitchFamily="18" charset="0"/>
              <a:ea typeface="Open Sans SemiBold"/>
              <a:cs typeface="Times New Roman" panose="02020603050405020304" pitchFamily="18" charset="0"/>
            </a:endParaRPr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A5966DDF-B886-1771-96B5-6E6F59D8EEBC}"/>
              </a:ext>
            </a:extLst>
          </p:cNvPr>
          <p:cNvGrpSpPr/>
          <p:nvPr/>
        </p:nvGrpSpPr>
        <p:grpSpPr>
          <a:xfrm>
            <a:off x="898054" y="4117631"/>
            <a:ext cx="9714773" cy="1341410"/>
            <a:chOff x="898054" y="3987005"/>
            <a:chExt cx="9714773" cy="13414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E0661-A4A6-F64B-D3D2-B3EEA7668153}"/>
                </a:ext>
              </a:extLst>
            </p:cNvPr>
            <p:cNvSpPr txBox="1"/>
            <p:nvPr/>
          </p:nvSpPr>
          <p:spPr>
            <a:xfrm>
              <a:off x="898054" y="4481250"/>
              <a:ext cx="175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latin typeface="Times New Roman" panose="02020603050405020304" pitchFamily="18" charset="0"/>
                  <a:ea typeface="Open Sans SemiBold" panose="020B0706030804020204" pitchFamily="34" charset="0"/>
                  <a:cs typeface="Times New Roman" panose="02020603050405020304" pitchFamily="18" charset="0"/>
                </a:rPr>
                <a:t>Eredmények</a:t>
              </a:r>
              <a:endParaRPr lang="en-US" b="1"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E6DA2E9B-BD3D-5660-4AD2-F1C91676E35D}"/>
                </a:ext>
              </a:extLst>
            </p:cNvPr>
            <p:cNvGrpSpPr/>
            <p:nvPr/>
          </p:nvGrpSpPr>
          <p:grpSpPr>
            <a:xfrm>
              <a:off x="7704338" y="3987005"/>
              <a:ext cx="2908489" cy="1328783"/>
              <a:chOff x="7700216" y="3879665"/>
              <a:chExt cx="2908489" cy="1328783"/>
            </a:xfrm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E5FC6DEF-092E-C2DF-30F8-E961F810B009}"/>
                  </a:ext>
                </a:extLst>
              </p:cNvPr>
              <p:cNvSpPr/>
              <p:nvPr/>
            </p:nvSpPr>
            <p:spPr>
              <a:xfrm>
                <a:off x="7703505" y="4278036"/>
                <a:ext cx="2905200" cy="930412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2747B3FF-12BD-B9CA-B20C-8F763A693B27}"/>
                  </a:ext>
                </a:extLst>
              </p:cNvPr>
              <p:cNvSpPr/>
              <p:nvPr/>
            </p:nvSpPr>
            <p:spPr>
              <a:xfrm>
                <a:off x="7700216" y="3879665"/>
                <a:ext cx="2905200" cy="398371"/>
              </a:xfrm>
              <a:prstGeom prst="rect">
                <a:avLst/>
              </a:prstGeom>
              <a:solidFill>
                <a:srgbClr val="1976D2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b"/>
              <a:lstStyle/>
              <a:p>
                <a:pPr algn="ctr"/>
                <a:r>
                  <a:rPr lang="hu-HU" b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A</a:t>
                </a:r>
                <a:endParaRPr lang="en-US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E444FE52-0C5D-388A-3954-B4ECBAA55D00}"/>
                </a:ext>
              </a:extLst>
            </p:cNvPr>
            <p:cNvGrpSpPr/>
            <p:nvPr/>
          </p:nvGrpSpPr>
          <p:grpSpPr>
            <a:xfrm>
              <a:off x="3020992" y="3999632"/>
              <a:ext cx="2911092" cy="1328783"/>
              <a:chOff x="7848645" y="3879665"/>
              <a:chExt cx="2911092" cy="1328783"/>
            </a:xfrm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13BC1335-BC22-1090-EF1C-FFA102AFFFB6}"/>
                  </a:ext>
                </a:extLst>
              </p:cNvPr>
              <p:cNvSpPr/>
              <p:nvPr/>
            </p:nvSpPr>
            <p:spPr>
              <a:xfrm>
                <a:off x="7848645" y="4278036"/>
                <a:ext cx="2905200" cy="930412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5FF386E1-AA3A-6DAE-EBFE-6AD8A97EFC73}"/>
                  </a:ext>
                </a:extLst>
              </p:cNvPr>
              <p:cNvSpPr/>
              <p:nvPr/>
            </p:nvSpPr>
            <p:spPr>
              <a:xfrm>
                <a:off x="7854537" y="3879665"/>
                <a:ext cx="2905200" cy="398371"/>
              </a:xfrm>
              <a:prstGeom prst="rect">
                <a:avLst/>
              </a:prstGeom>
              <a:solidFill>
                <a:srgbClr val="1976D2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b"/>
              <a:lstStyle/>
              <a:p>
                <a:pPr algn="ctr"/>
                <a:r>
                  <a:rPr lang="hu-HU" b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A</a:t>
                </a:r>
                <a:endParaRPr lang="en-US" b="1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pic>
        <p:nvPicPr>
          <p:cNvPr id="37" name="Kép 36">
            <a:extLst>
              <a:ext uri="{FF2B5EF4-FFF2-40B4-BE49-F238E27FC236}">
                <a16:creationId xmlns:a16="http://schemas.microsoft.com/office/drawing/2014/main" id="{9FBFB460-509E-7EE3-C5C1-039D36BD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8" y="2331758"/>
            <a:ext cx="720000" cy="720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EC835FF6-B317-AC51-47EC-978C7026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" y="3205543"/>
            <a:ext cx="720000" cy="720000"/>
          </a:xfrm>
          <a:prstGeom prst="rect">
            <a:avLst/>
          </a:prstGeom>
        </p:spPr>
      </p:pic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DCD773E5-5033-30C8-B037-DC2EF2030883}"/>
              </a:ext>
            </a:extLst>
          </p:cNvPr>
          <p:cNvGrpSpPr/>
          <p:nvPr/>
        </p:nvGrpSpPr>
        <p:grpSpPr>
          <a:xfrm>
            <a:off x="299278" y="4436542"/>
            <a:ext cx="720000" cy="720000"/>
            <a:chOff x="299278" y="4305916"/>
            <a:chExt cx="720000" cy="720000"/>
          </a:xfrm>
        </p:grpSpPr>
        <p:pic>
          <p:nvPicPr>
            <p:cNvPr id="41" name="Kép 40">
              <a:extLst>
                <a:ext uri="{FF2B5EF4-FFF2-40B4-BE49-F238E27FC236}">
                  <a16:creationId xmlns:a16="http://schemas.microsoft.com/office/drawing/2014/main" id="{31308030-F212-D6CD-BF28-3019577C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78" y="4305916"/>
              <a:ext cx="720000" cy="720000"/>
            </a:xfrm>
            <a:prstGeom prst="rect">
              <a:avLst/>
            </a:prstGeom>
          </p:spPr>
        </p:pic>
        <p:pic>
          <p:nvPicPr>
            <p:cNvPr id="44" name="Kép 43">
              <a:extLst>
                <a:ext uri="{FF2B5EF4-FFF2-40B4-BE49-F238E27FC236}">
                  <a16:creationId xmlns:a16="http://schemas.microsoft.com/office/drawing/2014/main" id="{E92C2B56-4223-E7F4-7650-6724FA3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72" y="4788770"/>
              <a:ext cx="220477" cy="220477"/>
            </a:xfrm>
            <a:prstGeom prst="rect">
              <a:avLst/>
            </a:prstGeom>
          </p:spPr>
        </p:pic>
      </p:grpSp>
      <p:pic>
        <p:nvPicPr>
          <p:cNvPr id="57" name="Kép 56">
            <a:extLst>
              <a:ext uri="{FF2B5EF4-FFF2-40B4-BE49-F238E27FC236}">
                <a16:creationId xmlns:a16="http://schemas.microsoft.com/office/drawing/2014/main" id="{B6B461F4-CAA0-5F98-0CA9-4B192FD37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78" y="5719291"/>
            <a:ext cx="720000" cy="720000"/>
          </a:xfrm>
          <a:prstGeom prst="rect">
            <a:avLst/>
          </a:prstGeom>
        </p:spPr>
      </p:pic>
      <p:pic>
        <p:nvPicPr>
          <p:cNvPr id="60" name="Kép 59">
            <a:extLst>
              <a:ext uri="{FF2B5EF4-FFF2-40B4-BE49-F238E27FC236}">
                <a16:creationId xmlns:a16="http://schemas.microsoft.com/office/drawing/2014/main" id="{62FF0F2B-48F3-55D8-0FE8-7D13DE3B4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49" y="13538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6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79D37-DC8D-E6E8-B49C-528A2337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Agenda1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846F1-1C6E-65F1-2554-1553A1A16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803E0-011C-7365-6C73-840FBBB3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797A-FBBC-F2ED-31E4-A75F3025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2660847-9027-01DB-2FBA-FE45FC6FECB1}"/>
              </a:ext>
            </a:extLst>
          </p:cNvPr>
          <p:cNvSpPr/>
          <p:nvPr/>
        </p:nvSpPr>
        <p:spPr>
          <a:xfrm>
            <a:off x="2746362" y="6575549"/>
            <a:ext cx="1207937" cy="203202"/>
          </a:xfrm>
          <a:prstGeom prst="rect">
            <a:avLst/>
          </a:prstGeom>
          <a:solidFill>
            <a:srgbClr val="75757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Agenda1</a:t>
            </a:r>
          </a:p>
        </p:txBody>
      </p:sp>
    </p:spTree>
    <p:extLst>
      <p:ext uri="{BB962C8B-B14F-4D97-AF65-F5344CB8AC3E}">
        <p14:creationId xmlns:p14="http://schemas.microsoft.com/office/powerpoint/2010/main" val="1779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21B1-EC06-45E6-4099-3BBD46C9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7BFF1-2494-FD27-0844-CEE67723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Kutatási kérdéseinkre adott válaszok</a:t>
            </a:r>
            <a:endParaRPr lang="de-DE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3221B4A-10D7-65D8-FB23-1CA4C7B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BAAEC66-6BFA-E45A-6BF7-84E23BEEA295}"/>
              </a:ext>
            </a:extLst>
          </p:cNvPr>
          <p:cNvGrpSpPr/>
          <p:nvPr/>
        </p:nvGrpSpPr>
        <p:grpSpPr>
          <a:xfrm>
            <a:off x="1031633" y="2660528"/>
            <a:ext cx="4355963" cy="2940172"/>
            <a:chOff x="1140557" y="4232308"/>
            <a:chExt cx="4165463" cy="1749392"/>
          </a:xfrm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0DC8055A-62B4-8757-C3B9-2A278458601F}"/>
                </a:ext>
              </a:extLst>
            </p:cNvPr>
            <p:cNvSpPr/>
            <p:nvPr/>
          </p:nvSpPr>
          <p:spPr>
            <a:xfrm>
              <a:off x="1140557" y="4232308"/>
              <a:ext cx="4165463" cy="648000"/>
            </a:xfrm>
            <a:prstGeom prst="rect">
              <a:avLst/>
            </a:prstGeom>
            <a:solidFill>
              <a:srgbClr val="1976D2"/>
            </a:solidFill>
            <a:ln>
              <a:solidFill>
                <a:srgbClr val="1976D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 sz="2000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3610E254-344F-3C69-EC80-1BDC1E322529}"/>
                </a:ext>
              </a:extLst>
            </p:cNvPr>
            <p:cNvSpPr/>
            <p:nvPr/>
          </p:nvSpPr>
          <p:spPr>
            <a:xfrm>
              <a:off x="1140557" y="4880308"/>
              <a:ext cx="4165463" cy="1101392"/>
            </a:xfrm>
            <a:prstGeom prst="rect">
              <a:avLst/>
            </a:prstGeom>
            <a:noFill/>
            <a:ln>
              <a:solidFill>
                <a:srgbClr val="1976D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Hipotézis: </a:t>
              </a:r>
            </a:p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CFBCB811-6352-4268-CD65-324AF7C41E80}"/>
              </a:ext>
            </a:extLst>
          </p:cNvPr>
          <p:cNvGrpSpPr/>
          <p:nvPr/>
        </p:nvGrpSpPr>
        <p:grpSpPr>
          <a:xfrm>
            <a:off x="6804405" y="2660528"/>
            <a:ext cx="4355963" cy="2940172"/>
            <a:chOff x="1140557" y="4232308"/>
            <a:chExt cx="4165463" cy="1749392"/>
          </a:xfrm>
        </p:grpSpPr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6644D088-BBA5-DCC9-D1C5-2DE61977CAED}"/>
                </a:ext>
              </a:extLst>
            </p:cNvPr>
            <p:cNvSpPr/>
            <p:nvPr/>
          </p:nvSpPr>
          <p:spPr>
            <a:xfrm>
              <a:off x="1140557" y="4232308"/>
              <a:ext cx="4165463" cy="648000"/>
            </a:xfrm>
            <a:prstGeom prst="rect">
              <a:avLst/>
            </a:prstGeom>
            <a:solidFill>
              <a:srgbClr val="0F1C3F"/>
            </a:solidFill>
            <a:ln>
              <a:solidFill>
                <a:srgbClr val="0F1C3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23499752-DCCE-1D81-58D3-E8C6772D9B6F}"/>
                </a:ext>
              </a:extLst>
            </p:cNvPr>
            <p:cNvSpPr/>
            <p:nvPr/>
          </p:nvSpPr>
          <p:spPr>
            <a:xfrm>
              <a:off x="1140557" y="4880308"/>
              <a:ext cx="4165463" cy="1101392"/>
            </a:xfrm>
            <a:prstGeom prst="rect">
              <a:avLst/>
            </a:prstGeom>
            <a:noFill/>
            <a:ln>
              <a:solidFill>
                <a:srgbClr val="0F1C3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Hipotézis: </a:t>
              </a:r>
            </a:p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073FC16B-EB7F-3C45-EC94-917CB2B87182}"/>
              </a:ext>
            </a:extLst>
          </p:cNvPr>
          <p:cNvSpPr/>
          <p:nvPr/>
        </p:nvSpPr>
        <p:spPr>
          <a:xfrm>
            <a:off x="2839819" y="2313814"/>
            <a:ext cx="739589" cy="693427"/>
          </a:xfrm>
          <a:prstGeom prst="rect">
            <a:avLst/>
          </a:prstGeom>
          <a:solidFill>
            <a:srgbClr val="0F1C3F"/>
          </a:solidFill>
          <a:ln w="25400">
            <a:solidFill>
              <a:srgbClr val="0F1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201CDEC-70BC-5D1B-6532-23DFC2BFC03A}"/>
              </a:ext>
            </a:extLst>
          </p:cNvPr>
          <p:cNvSpPr/>
          <p:nvPr/>
        </p:nvSpPr>
        <p:spPr>
          <a:xfrm>
            <a:off x="8612594" y="2313814"/>
            <a:ext cx="739589" cy="693427"/>
          </a:xfrm>
          <a:prstGeom prst="rect">
            <a:avLst/>
          </a:prstGeom>
          <a:solidFill>
            <a:srgbClr val="1976D2"/>
          </a:solidFill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F1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en-US" sz="2000" dirty="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4571AB8-53F7-A609-93CF-26946159B1FD}"/>
              </a:ext>
            </a:extLst>
          </p:cNvPr>
          <p:cNvSpPr/>
          <p:nvPr/>
        </p:nvSpPr>
        <p:spPr>
          <a:xfrm>
            <a:off x="2746320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Agenda1</a:t>
            </a:r>
          </a:p>
        </p:txBody>
      </p:sp>
    </p:spTree>
    <p:extLst>
      <p:ext uri="{BB962C8B-B14F-4D97-AF65-F5344CB8AC3E}">
        <p14:creationId xmlns:p14="http://schemas.microsoft.com/office/powerpoint/2010/main" val="386050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32DC-B0E6-7629-F035-F23DFB2DC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E7230-45EB-FC5B-8906-8FB533DE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Agenda2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F2FE11-C54A-80D9-D08F-7B3B5B249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61BDA8-8494-D619-E098-BDA8D082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Felhasznált adatforrások</a:t>
            </a:r>
            <a:endParaRPr lang="de-D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7BA0F8-39F1-88B6-26BD-5B71DD74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D0FF384-AF16-EC55-629C-A1B7632773EF}"/>
              </a:ext>
            </a:extLst>
          </p:cNvPr>
          <p:cNvSpPr/>
          <p:nvPr/>
        </p:nvSpPr>
        <p:spPr>
          <a:xfrm>
            <a:off x="1473650" y="3284470"/>
            <a:ext cx="7200000" cy="637037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</a:rPr>
              <a:t>A</a:t>
            </a:r>
            <a:endParaRPr lang="en-US" dirty="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C0673F8-E94B-0E80-50A4-C36ECB6CEEA4}"/>
              </a:ext>
            </a:extLst>
          </p:cNvPr>
          <p:cNvSpPr/>
          <p:nvPr/>
        </p:nvSpPr>
        <p:spPr>
          <a:xfrm>
            <a:off x="1473579" y="2393616"/>
            <a:ext cx="7200000" cy="637037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</a:rPr>
              <a:t>A</a:t>
            </a:r>
            <a:endParaRPr lang="en-US" dirty="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5F79BD2-7E07-3B40-9106-5B275A68E51D}"/>
              </a:ext>
            </a:extLst>
          </p:cNvPr>
          <p:cNvGrpSpPr/>
          <p:nvPr/>
        </p:nvGrpSpPr>
        <p:grpSpPr>
          <a:xfrm>
            <a:off x="1471270" y="4175324"/>
            <a:ext cx="7202380" cy="1266148"/>
            <a:chOff x="3774340" y="2257122"/>
            <a:chExt cx="7202380" cy="1266148"/>
          </a:xfrm>
        </p:grpSpPr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88336C7C-9560-8355-7305-622B3C03862E}"/>
                </a:ext>
              </a:extLst>
            </p:cNvPr>
            <p:cNvGrpSpPr/>
            <p:nvPr/>
          </p:nvGrpSpPr>
          <p:grpSpPr>
            <a:xfrm>
              <a:off x="3774340" y="2890195"/>
              <a:ext cx="7202310" cy="633075"/>
              <a:chOff x="3776721" y="2890195"/>
              <a:chExt cx="7010461" cy="633075"/>
            </a:xfrm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22D5DF2B-0F62-5566-8AFE-2BAFC5F65633}"/>
                  </a:ext>
                </a:extLst>
              </p:cNvPr>
              <p:cNvSpPr/>
              <p:nvPr/>
            </p:nvSpPr>
            <p:spPr>
              <a:xfrm>
                <a:off x="7285324" y="2890195"/>
                <a:ext cx="1752053" cy="633073"/>
              </a:xfrm>
              <a:prstGeom prst="rect">
                <a:avLst/>
              </a:prstGeom>
              <a:noFill/>
              <a:ln w="25400"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33A33D6-2E96-69B0-14C4-547982701DE7}"/>
                  </a:ext>
                </a:extLst>
              </p:cNvPr>
              <p:cNvSpPr/>
              <p:nvPr/>
            </p:nvSpPr>
            <p:spPr>
              <a:xfrm>
                <a:off x="3776721" y="2890197"/>
                <a:ext cx="1752053" cy="633073"/>
              </a:xfrm>
              <a:prstGeom prst="rect">
                <a:avLst/>
              </a:prstGeom>
              <a:noFill/>
              <a:ln w="25400"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DBE5854A-FEFE-B895-A3E7-A9D182166A8D}"/>
                  </a:ext>
                </a:extLst>
              </p:cNvPr>
              <p:cNvSpPr/>
              <p:nvPr/>
            </p:nvSpPr>
            <p:spPr>
              <a:xfrm>
                <a:off x="5531023" y="2890195"/>
                <a:ext cx="1752053" cy="633073"/>
              </a:xfrm>
              <a:prstGeom prst="rect">
                <a:avLst/>
              </a:prstGeom>
              <a:noFill/>
              <a:ln w="25400"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5F1A86B0-8D19-D0FF-D6E5-99B71F37F8DA}"/>
                  </a:ext>
                </a:extLst>
              </p:cNvPr>
              <p:cNvSpPr/>
              <p:nvPr/>
            </p:nvSpPr>
            <p:spPr>
              <a:xfrm>
                <a:off x="9035129" y="2890195"/>
                <a:ext cx="1752053" cy="633073"/>
              </a:xfrm>
              <a:prstGeom prst="rect">
                <a:avLst/>
              </a:prstGeom>
              <a:noFill/>
              <a:ln w="25400">
                <a:solidFill>
                  <a:srgbClr val="197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>
                    <a:solidFill>
                      <a:srgbClr val="0F1C3F"/>
                    </a:solidFill>
                  </a:rPr>
                  <a:t>A</a:t>
                </a:r>
                <a:endParaRPr lang="en-US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038A46A-BD28-0BA9-DB3D-A5411960E473}"/>
                </a:ext>
              </a:extLst>
            </p:cNvPr>
            <p:cNvSpPr/>
            <p:nvPr/>
          </p:nvSpPr>
          <p:spPr>
            <a:xfrm>
              <a:off x="3776720" y="2257122"/>
              <a:ext cx="7200000" cy="633073"/>
            </a:xfrm>
            <a:prstGeom prst="rect">
              <a:avLst/>
            </a:prstGeom>
            <a:noFill/>
            <a:ln w="25400"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>
                  <a:solidFill>
                    <a:srgbClr val="0F1C3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8" name="Rectangle 5">
            <a:extLst>
              <a:ext uri="{FF2B5EF4-FFF2-40B4-BE49-F238E27FC236}">
                <a16:creationId xmlns:a16="http://schemas.microsoft.com/office/drawing/2014/main" id="{20269BDF-BCC7-3D95-DBA8-CD29DE1CA1B8}"/>
              </a:ext>
            </a:extLst>
          </p:cNvPr>
          <p:cNvSpPr/>
          <p:nvPr/>
        </p:nvSpPr>
        <p:spPr>
          <a:xfrm>
            <a:off x="9258986" y="1449013"/>
            <a:ext cx="1939482" cy="633073"/>
          </a:xfrm>
          <a:prstGeom prst="rect">
            <a:avLst/>
          </a:prstGeom>
          <a:solidFill>
            <a:srgbClr val="0F1C3F"/>
          </a:solidFill>
          <a:ln w="25400">
            <a:solidFill>
              <a:srgbClr val="0F1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Forrás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D23B295-25F2-E2CA-9A32-742FDA568B37}"/>
              </a:ext>
            </a:extLst>
          </p:cNvPr>
          <p:cNvSpPr/>
          <p:nvPr/>
        </p:nvSpPr>
        <p:spPr>
          <a:xfrm>
            <a:off x="9258986" y="4175324"/>
            <a:ext cx="1939482" cy="1266146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</a:rPr>
              <a:t>A</a:t>
            </a:r>
            <a:endParaRPr lang="en-US" dirty="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03C4C76-D178-7509-C394-0F29FADAB409}"/>
              </a:ext>
            </a:extLst>
          </p:cNvPr>
          <p:cNvSpPr/>
          <p:nvPr/>
        </p:nvSpPr>
        <p:spPr>
          <a:xfrm>
            <a:off x="9258986" y="2393615"/>
            <a:ext cx="1939482" cy="637038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F1F5B9CD-6B25-E0DD-3552-EA4F30D44435}"/>
              </a:ext>
            </a:extLst>
          </p:cNvPr>
          <p:cNvSpPr/>
          <p:nvPr/>
        </p:nvSpPr>
        <p:spPr>
          <a:xfrm>
            <a:off x="9258986" y="3284470"/>
            <a:ext cx="1939482" cy="637037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79E46DB-D34C-2631-905F-08DFA8AFACB5}"/>
              </a:ext>
            </a:extLst>
          </p:cNvPr>
          <p:cNvSpPr/>
          <p:nvPr/>
        </p:nvSpPr>
        <p:spPr>
          <a:xfrm>
            <a:off x="1471268" y="5666128"/>
            <a:ext cx="9727200" cy="633073"/>
          </a:xfrm>
          <a:prstGeom prst="rect">
            <a:avLst/>
          </a:prstGeom>
          <a:noFill/>
          <a:ln w="25400"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F1C3F"/>
                </a:solidFill>
              </a:rPr>
              <a:t>A tanulmány során elemzett időszak: A</a:t>
            </a:r>
            <a:endParaRPr lang="en-US" dirty="0">
              <a:solidFill>
                <a:srgbClr val="0F1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B6257E0A-6DC1-C6A5-43E0-BD049FDFD1DF}"/>
              </a:ext>
            </a:extLst>
          </p:cNvPr>
          <p:cNvSpPr/>
          <p:nvPr/>
        </p:nvSpPr>
        <p:spPr>
          <a:xfrm>
            <a:off x="1471269" y="1444006"/>
            <a:ext cx="7200000" cy="633073"/>
          </a:xfrm>
          <a:prstGeom prst="rect">
            <a:avLst/>
          </a:prstGeom>
          <a:solidFill>
            <a:srgbClr val="0F1C3F"/>
          </a:solidFill>
          <a:ln w="25400">
            <a:solidFill>
              <a:srgbClr val="0F1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Változóink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3E041BB1-5922-5C62-B936-7760B9AB00F6}"/>
              </a:ext>
            </a:extLst>
          </p:cNvPr>
          <p:cNvSpPr/>
          <p:nvPr/>
        </p:nvSpPr>
        <p:spPr>
          <a:xfrm>
            <a:off x="4132181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Agenda2</a:t>
            </a:r>
          </a:p>
        </p:txBody>
      </p:sp>
    </p:spTree>
    <p:extLst>
      <p:ext uri="{BB962C8B-B14F-4D97-AF65-F5344CB8AC3E}">
        <p14:creationId xmlns:p14="http://schemas.microsoft.com/office/powerpoint/2010/main" val="9769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83697-314B-C256-2C01-1637861D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599498-2ADF-BBD0-0A6F-CFA1B189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E34A9D-AEBE-8DEA-C2DF-FF20FDAE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1039C76-6CCA-AB6E-50C9-EB2C1BF9B83B}"/>
              </a:ext>
            </a:extLst>
          </p:cNvPr>
          <p:cNvSpPr/>
          <p:nvPr/>
        </p:nvSpPr>
        <p:spPr>
          <a:xfrm>
            <a:off x="4132181" y="6575549"/>
            <a:ext cx="1207937" cy="203202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Agenda2</a:t>
            </a:r>
          </a:p>
        </p:txBody>
      </p:sp>
    </p:spTree>
    <p:extLst>
      <p:ext uri="{BB962C8B-B14F-4D97-AF65-F5344CB8AC3E}">
        <p14:creationId xmlns:p14="http://schemas.microsoft.com/office/powerpoint/2010/main" val="13359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D50B-3071-238D-047B-08607D86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1ACE6-18C1-1B82-FFBF-81DF695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Agenda3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F4B203-8A35-E1A9-BA02-55DF563E0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40658"/>
      </p:ext>
    </p:extLst>
  </p:cSld>
  <p:clrMapOvr>
    <a:masterClrMapping/>
  </p:clrMapOvr>
</p:sld>
</file>

<file path=ppt/theme/theme1.xml><?xml version="1.0" encoding="utf-8"?>
<a:theme xmlns:a="http://schemas.openxmlformats.org/drawingml/2006/main" name="TDK sabl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DK sablon" id="{9510ACE6-240E-4CB1-8FCF-B6087CEE57B5}" vid="{C6C78BEC-F82C-4E9B-B4DD-82108E596E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Corvinus sablon</Template>
  <TotalTime>83</TotalTime>
  <Words>135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TDK sablon</vt:lpstr>
      <vt:lpstr>PowerPoint Presentation</vt:lpstr>
      <vt:lpstr>Vezetői összefoglaló</vt:lpstr>
      <vt:lpstr>Agenda1</vt:lpstr>
      <vt:lpstr>PowerPoint Presentation</vt:lpstr>
      <vt:lpstr>Kutatási kérdéseinkre adott válaszok</vt:lpstr>
      <vt:lpstr>Agenda2</vt:lpstr>
      <vt:lpstr>Felhasznált adatforrások</vt:lpstr>
      <vt:lpstr>PowerPoint Presentation</vt:lpstr>
      <vt:lpstr>Agenda3</vt:lpstr>
      <vt:lpstr>PowerPoint Presentation</vt:lpstr>
      <vt:lpstr>Agenda4</vt:lpstr>
      <vt:lpstr>PowerPoint Presentation</vt:lpstr>
      <vt:lpstr>Kutatási kérdéseinkre adott válaszok</vt:lpstr>
      <vt:lpstr>Agenda5</vt:lpstr>
      <vt:lpstr>PowerPoint Presentation</vt:lpstr>
      <vt:lpstr>Vezetői összefoglaló</vt:lpstr>
      <vt:lpstr>Az erő legyen Önökkel!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Virág Ákos</dc:creator>
  <cp:lastModifiedBy>Ákos Virág</cp:lastModifiedBy>
  <cp:revision>2</cp:revision>
  <dcterms:created xsi:type="dcterms:W3CDTF">2024-12-02T21:38:53Z</dcterms:created>
  <dcterms:modified xsi:type="dcterms:W3CDTF">2024-12-04T08:40:20Z</dcterms:modified>
</cp:coreProperties>
</file>