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35" autoAdjust="0"/>
  </p:normalViewPr>
  <p:slideViewPr>
    <p:cSldViewPr snapToGrid="0">
      <p:cViewPr varScale="1">
        <p:scale>
          <a:sx n="59" d="100"/>
          <a:sy n="59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c0c13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c0c13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x/s!AoH2QHgf3VLKgSvQ-HiuVTzqrjdZ?e=Huw4g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2471100" y="971550"/>
            <a:ext cx="4201800" cy="3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Open Sans"/>
                <a:ea typeface="Open Sans"/>
                <a:cs typeface="Open Sans"/>
                <a:sym typeface="Open Sans"/>
              </a:rPr>
              <a:t>BAND Project 2 </a:t>
            </a:r>
            <a:endParaRPr sz="30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Copy of BAND Project2.xlsx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6274675" y="1011435"/>
            <a:ext cx="2701157" cy="399800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Histogram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The histogram for the real estate subsection shows how the REITs makes significantly higher revenues than any of the other sub-sectors.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Looking at the range which is large predict a greater possibility of loss.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The mean is greater than the median which is a positive skewed.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The STDEV is lower than the mean and shows a positive outcome.</a:t>
            </a:r>
          </a:p>
        </p:txBody>
      </p:sp>
      <p:sp>
        <p:nvSpPr>
          <p:cNvPr id="60" name="Google Shape;60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</a:t>
            </a:r>
            <a:r>
              <a:rPr lang="en" dirty="0">
                <a:solidFill>
                  <a:schemeClr val="dk1"/>
                </a:solidFill>
              </a:rPr>
              <a:t>visualization or summary statistics used for finding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Real Estate Sector and Sub-sectors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1CA5590-98C4-3865-563A-184AECFE9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67" y="866692"/>
            <a:ext cx="6009995" cy="41427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17503</TotalTime>
  <Words>87</Words>
  <Application>Microsoft Office PowerPoint</Application>
  <PresentationFormat>On-screen Show (16:9)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Open Sans</vt:lpstr>
      <vt:lpstr>Arial</vt:lpstr>
      <vt:lpstr>Simple Light</vt:lpstr>
      <vt:lpstr>PowerPoint Presentation</vt:lpstr>
      <vt:lpstr> Real Estate Sector and Sub-sectors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Matt-Bryan Kabore</dc:creator>
  <cp:lastModifiedBy>Matt-Bryan Kabore</cp:lastModifiedBy>
  <cp:revision>2</cp:revision>
  <dcterms:modified xsi:type="dcterms:W3CDTF">2023-02-04T07:06:00Z</dcterms:modified>
</cp:coreProperties>
</file>