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6" r:id="rId5"/>
    <p:sldId id="258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639A8-FB0C-4AB2-B9E4-85A00B0D531C}" v="2" dt="2022-12-05T16:30:01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a Sarinopoulos" userId="cb6afa16bec73c6a" providerId="LiveId" clId="{0D3639A8-FB0C-4AB2-B9E4-85A00B0D531C}"/>
    <pc:docChg chg="undo custSel addSld delSld modSld sldOrd">
      <pc:chgData name="Kosta Sarinopoulos" userId="cb6afa16bec73c6a" providerId="LiveId" clId="{0D3639A8-FB0C-4AB2-B9E4-85A00B0D531C}" dt="2022-12-05T18:08:46.066" v="1624" actId="20577"/>
      <pc:docMkLst>
        <pc:docMk/>
      </pc:docMkLst>
      <pc:sldChg chg="addSp delSp modSp mod setBg">
        <pc:chgData name="Kosta Sarinopoulos" userId="cb6afa16bec73c6a" providerId="LiveId" clId="{0D3639A8-FB0C-4AB2-B9E4-85A00B0D531C}" dt="2022-12-05T17:51:27.325" v="1428" actId="20577"/>
        <pc:sldMkLst>
          <pc:docMk/>
          <pc:sldMk cId="2766431876" sldId="257"/>
        </pc:sldMkLst>
        <pc:spChg chg="mod">
          <ac:chgData name="Kosta Sarinopoulos" userId="cb6afa16bec73c6a" providerId="LiveId" clId="{0D3639A8-FB0C-4AB2-B9E4-85A00B0D531C}" dt="2022-12-05T17:50:51.029" v="1397" actId="26606"/>
          <ac:spMkLst>
            <pc:docMk/>
            <pc:sldMk cId="2766431876" sldId="257"/>
            <ac:spMk id="2" creationId="{39907EE1-8178-DCAC-8C50-AF1265EE997E}"/>
          </ac:spMkLst>
        </pc:spChg>
        <pc:spChg chg="del mod">
          <ac:chgData name="Kosta Sarinopoulos" userId="cb6afa16bec73c6a" providerId="LiveId" clId="{0D3639A8-FB0C-4AB2-B9E4-85A00B0D531C}" dt="2022-12-05T17:50:51.029" v="1397" actId="26606"/>
          <ac:spMkLst>
            <pc:docMk/>
            <pc:sldMk cId="2766431876" sldId="257"/>
            <ac:spMk id="3" creationId="{A9FB898E-71B2-998C-0AE9-CFAE8D236930}"/>
          </ac:spMkLst>
        </pc:spChg>
        <pc:spChg chg="add">
          <ac:chgData name="Kosta Sarinopoulos" userId="cb6afa16bec73c6a" providerId="LiveId" clId="{0D3639A8-FB0C-4AB2-B9E4-85A00B0D531C}" dt="2022-12-05T17:50:51.029" v="1397" actId="26606"/>
          <ac:spMkLst>
            <pc:docMk/>
            <pc:sldMk cId="2766431876" sldId="257"/>
            <ac:spMk id="9" creationId="{655AE6B0-AC9E-4167-806F-E9DB135FC46B}"/>
          </ac:spMkLst>
        </pc:spChg>
        <pc:spChg chg="add">
          <ac:chgData name="Kosta Sarinopoulos" userId="cb6afa16bec73c6a" providerId="LiveId" clId="{0D3639A8-FB0C-4AB2-B9E4-85A00B0D531C}" dt="2022-12-05T17:50:51.029" v="1397" actId="26606"/>
          <ac:spMkLst>
            <pc:docMk/>
            <pc:sldMk cId="2766431876" sldId="257"/>
            <ac:spMk id="22" creationId="{87BD1F4E-A66D-4C06-86DA-8D56CA7A3B41}"/>
          </ac:spMkLst>
        </pc:spChg>
        <pc:grpChg chg="add">
          <ac:chgData name="Kosta Sarinopoulos" userId="cb6afa16bec73c6a" providerId="LiveId" clId="{0D3639A8-FB0C-4AB2-B9E4-85A00B0D531C}" dt="2022-12-05T17:50:51.029" v="1397" actId="26606"/>
          <ac:grpSpMkLst>
            <pc:docMk/>
            <pc:sldMk cId="2766431876" sldId="257"/>
            <ac:grpSpMk id="11" creationId="{3523416A-383B-4FDC-B4C9-D8EDDFE9C043}"/>
          </ac:grpSpMkLst>
        </pc:grpChg>
        <pc:graphicFrameChg chg="add mod">
          <ac:chgData name="Kosta Sarinopoulos" userId="cb6afa16bec73c6a" providerId="LiveId" clId="{0D3639A8-FB0C-4AB2-B9E4-85A00B0D531C}" dt="2022-12-05T17:51:27.325" v="1428" actId="20577"/>
          <ac:graphicFrameMkLst>
            <pc:docMk/>
            <pc:sldMk cId="2766431876" sldId="257"/>
            <ac:graphicFrameMk id="5" creationId="{EEBF2C32-A845-C7AC-6FB8-A385E0FB8D49}"/>
          </ac:graphicFrameMkLst>
        </pc:graphicFrameChg>
      </pc:sldChg>
      <pc:sldChg chg="addSp delSp modSp mod">
        <pc:chgData name="Kosta Sarinopoulos" userId="cb6afa16bec73c6a" providerId="LiveId" clId="{0D3639A8-FB0C-4AB2-B9E4-85A00B0D531C}" dt="2022-12-05T18:05:27.149" v="1617" actId="1038"/>
        <pc:sldMkLst>
          <pc:docMk/>
          <pc:sldMk cId="362585528" sldId="258"/>
        </pc:sldMkLst>
        <pc:spChg chg="mod">
          <ac:chgData name="Kosta Sarinopoulos" userId="cb6afa16bec73c6a" providerId="LiveId" clId="{0D3639A8-FB0C-4AB2-B9E4-85A00B0D531C}" dt="2022-12-05T15:55:37.548" v="533" actId="20577"/>
          <ac:spMkLst>
            <pc:docMk/>
            <pc:sldMk cId="362585528" sldId="258"/>
            <ac:spMk id="2" creationId="{C24146E1-57C9-3952-C358-A465CB08C729}"/>
          </ac:spMkLst>
        </pc:spChg>
        <pc:spChg chg="del">
          <ac:chgData name="Kosta Sarinopoulos" userId="cb6afa16bec73c6a" providerId="LiveId" clId="{0D3639A8-FB0C-4AB2-B9E4-85A00B0D531C}" dt="2022-12-05T17:31:36.082" v="1281" actId="478"/>
          <ac:spMkLst>
            <pc:docMk/>
            <pc:sldMk cId="362585528" sldId="258"/>
            <ac:spMk id="3" creationId="{8FB74F6A-ABFD-D8A7-C3BC-67117041D77E}"/>
          </ac:spMkLst>
        </pc:spChg>
        <pc:picChg chg="add mod">
          <ac:chgData name="Kosta Sarinopoulos" userId="cb6afa16bec73c6a" providerId="LiveId" clId="{0D3639A8-FB0C-4AB2-B9E4-85A00B0D531C}" dt="2022-12-05T18:05:27.149" v="1617" actId="1038"/>
          <ac:picMkLst>
            <pc:docMk/>
            <pc:sldMk cId="362585528" sldId="258"/>
            <ac:picMk id="4" creationId="{E198ACC1-6910-11F9-AB92-BE4799477D00}"/>
          </ac:picMkLst>
        </pc:picChg>
      </pc:sldChg>
      <pc:sldChg chg="addSp delSp modSp mod setBg">
        <pc:chgData name="Kosta Sarinopoulos" userId="cb6afa16bec73c6a" providerId="LiveId" clId="{0D3639A8-FB0C-4AB2-B9E4-85A00B0D531C}" dt="2022-12-05T18:00:58.848" v="1457" actId="478"/>
        <pc:sldMkLst>
          <pc:docMk/>
          <pc:sldMk cId="3548592244" sldId="259"/>
        </pc:sldMkLst>
        <pc:spChg chg="mod">
          <ac:chgData name="Kosta Sarinopoulos" userId="cb6afa16bec73c6a" providerId="LiveId" clId="{0D3639A8-FB0C-4AB2-B9E4-85A00B0D531C}" dt="2022-12-05T18:00:34.489" v="1456" actId="26606"/>
          <ac:spMkLst>
            <pc:docMk/>
            <pc:sldMk cId="3548592244" sldId="259"/>
            <ac:spMk id="2" creationId="{FB93A430-BCEA-67BD-099C-135EF185E1E4}"/>
          </ac:spMkLst>
        </pc:spChg>
        <pc:spChg chg="del mod">
          <ac:chgData name="Kosta Sarinopoulos" userId="cb6afa16bec73c6a" providerId="LiveId" clId="{0D3639A8-FB0C-4AB2-B9E4-85A00B0D531C}" dt="2022-12-05T18:00:58.848" v="1457" actId="478"/>
          <ac:spMkLst>
            <pc:docMk/>
            <pc:sldMk cId="3548592244" sldId="259"/>
            <ac:spMk id="3" creationId="{45043BB2-8A4E-157D-DF4A-6B0823B26936}"/>
          </ac:spMkLst>
        </pc:spChg>
        <pc:spChg chg="add del">
          <ac:chgData name="Kosta Sarinopoulos" userId="cb6afa16bec73c6a" providerId="LiveId" clId="{0D3639A8-FB0C-4AB2-B9E4-85A00B0D531C}" dt="2022-12-05T17:56:50.100" v="1433" actId="26606"/>
          <ac:spMkLst>
            <pc:docMk/>
            <pc:sldMk cId="3548592244" sldId="259"/>
            <ac:spMk id="8" creationId="{603AE127-802C-459A-A612-DB85B67F0DC0}"/>
          </ac:spMkLst>
        </pc:spChg>
        <pc:spChg chg="add del">
          <ac:chgData name="Kosta Sarinopoulos" userId="cb6afa16bec73c6a" providerId="LiveId" clId="{0D3639A8-FB0C-4AB2-B9E4-85A00B0D531C}" dt="2022-12-05T17:56:50.100" v="1433" actId="26606"/>
          <ac:spMkLst>
            <pc:docMk/>
            <pc:sldMk cId="3548592244" sldId="259"/>
            <ac:spMk id="10" creationId="{9323D83D-50D6-4040-A58B-FCEA340F886A}"/>
          </ac:spMkLst>
        </pc:spChg>
        <pc:spChg chg="add del">
          <ac:chgData name="Kosta Sarinopoulos" userId="cb6afa16bec73c6a" providerId="LiveId" clId="{0D3639A8-FB0C-4AB2-B9E4-85A00B0D531C}" dt="2022-12-05T17:56:50.100" v="1433" actId="26606"/>
          <ac:spMkLst>
            <pc:docMk/>
            <pc:sldMk cId="3548592244" sldId="259"/>
            <ac:spMk id="14" creationId="{F10FD715-4DCE-4779-B634-EC78315EA213}"/>
          </ac:spMkLst>
        </pc:spChg>
        <pc:spChg chg="add">
          <ac:chgData name="Kosta Sarinopoulos" userId="cb6afa16bec73c6a" providerId="LiveId" clId="{0D3639A8-FB0C-4AB2-B9E4-85A00B0D531C}" dt="2022-12-05T18:00:34.489" v="1456" actId="26606"/>
          <ac:spMkLst>
            <pc:docMk/>
            <pc:sldMk cId="3548592244" sldId="259"/>
            <ac:spMk id="25" creationId="{9F4444CE-BC8D-4D61-B303-4C05614E62AB}"/>
          </ac:spMkLst>
        </pc:spChg>
        <pc:spChg chg="add">
          <ac:chgData name="Kosta Sarinopoulos" userId="cb6afa16bec73c6a" providerId="LiveId" clId="{0D3639A8-FB0C-4AB2-B9E4-85A00B0D531C}" dt="2022-12-05T18:00:34.489" v="1456" actId="26606"/>
          <ac:spMkLst>
            <pc:docMk/>
            <pc:sldMk cId="3548592244" sldId="259"/>
            <ac:spMk id="27" creationId="{73772B81-181F-48B7-8826-4D9686D15DF5}"/>
          </ac:spMkLst>
        </pc:spChg>
        <pc:spChg chg="add">
          <ac:chgData name="Kosta Sarinopoulos" userId="cb6afa16bec73c6a" providerId="LiveId" clId="{0D3639A8-FB0C-4AB2-B9E4-85A00B0D531C}" dt="2022-12-05T18:00:34.489" v="1456" actId="26606"/>
          <ac:spMkLst>
            <pc:docMk/>
            <pc:sldMk cId="3548592244" sldId="259"/>
            <ac:spMk id="29" creationId="{B2205F6E-03C6-4E92-877C-E2482F6599AA}"/>
          </ac:spMkLst>
        </pc:spChg>
        <pc:graphicFrameChg chg="add">
          <ac:chgData name="Kosta Sarinopoulos" userId="cb6afa16bec73c6a" providerId="LiveId" clId="{0D3639A8-FB0C-4AB2-B9E4-85A00B0D531C}" dt="2022-12-05T18:00:34.489" v="1456" actId="26606"/>
          <ac:graphicFrameMkLst>
            <pc:docMk/>
            <pc:sldMk cId="3548592244" sldId="259"/>
            <ac:graphicFrameMk id="21" creationId="{08C3E6CD-9965-9140-A9A0-AF5A720FAA6B}"/>
          </ac:graphicFrameMkLst>
        </pc:graphicFrameChg>
        <pc:cxnChg chg="add del">
          <ac:chgData name="Kosta Sarinopoulos" userId="cb6afa16bec73c6a" providerId="LiveId" clId="{0D3639A8-FB0C-4AB2-B9E4-85A00B0D531C}" dt="2022-12-05T17:56:50.100" v="1433" actId="26606"/>
          <ac:cxnSpMkLst>
            <pc:docMk/>
            <pc:sldMk cId="3548592244" sldId="259"/>
            <ac:cxnSpMk id="12" creationId="{1A1FE6BB-DFB2-4080-9B5E-076EF5DDE67B}"/>
          </ac:cxnSpMkLst>
        </pc:cxnChg>
        <pc:cxnChg chg="add del">
          <ac:chgData name="Kosta Sarinopoulos" userId="cb6afa16bec73c6a" providerId="LiveId" clId="{0D3639A8-FB0C-4AB2-B9E4-85A00B0D531C}" dt="2022-12-05T18:00:34.489" v="1456" actId="26606"/>
          <ac:cxnSpMkLst>
            <pc:docMk/>
            <pc:sldMk cId="3548592244" sldId="259"/>
            <ac:cxnSpMk id="19" creationId="{0B5F7E3B-C5F1-40E0-A491-558BAFBC1127}"/>
          </ac:cxnSpMkLst>
        </pc:cxnChg>
      </pc:sldChg>
      <pc:sldChg chg="addSp delSp modSp mod">
        <pc:chgData name="Kosta Sarinopoulos" userId="cb6afa16bec73c6a" providerId="LiveId" clId="{0D3639A8-FB0C-4AB2-B9E4-85A00B0D531C}" dt="2022-12-05T04:22:42.912" v="504" actId="14100"/>
        <pc:sldMkLst>
          <pc:docMk/>
          <pc:sldMk cId="3303488930" sldId="260"/>
        </pc:sldMkLst>
        <pc:spChg chg="mod">
          <ac:chgData name="Kosta Sarinopoulos" userId="cb6afa16bec73c6a" providerId="LiveId" clId="{0D3639A8-FB0C-4AB2-B9E4-85A00B0D531C}" dt="2022-12-04T21:09:34.089" v="294" actId="1076"/>
          <ac:spMkLst>
            <pc:docMk/>
            <pc:sldMk cId="3303488930" sldId="260"/>
            <ac:spMk id="3" creationId="{BBCE6A5C-3709-7D85-AB3F-885F1CF18A67}"/>
          </ac:spMkLst>
        </pc:spChg>
        <pc:spChg chg="add del">
          <ac:chgData name="Kosta Sarinopoulos" userId="cb6afa16bec73c6a" providerId="LiveId" clId="{0D3639A8-FB0C-4AB2-B9E4-85A00B0D531C}" dt="2022-12-05T04:21:49.045" v="492" actId="11529"/>
          <ac:spMkLst>
            <pc:docMk/>
            <pc:sldMk cId="3303488930" sldId="260"/>
            <ac:spMk id="10" creationId="{D0A2BC39-8FDF-AC27-524D-8998E4D821FE}"/>
          </ac:spMkLst>
        </pc:spChg>
        <pc:spChg chg="add mod">
          <ac:chgData name="Kosta Sarinopoulos" userId="cb6afa16bec73c6a" providerId="LiveId" clId="{0D3639A8-FB0C-4AB2-B9E4-85A00B0D531C}" dt="2022-12-05T04:22:08.844" v="495" actId="208"/>
          <ac:spMkLst>
            <pc:docMk/>
            <pc:sldMk cId="3303488930" sldId="260"/>
            <ac:spMk id="11" creationId="{294F948E-77C7-72C3-9E13-D9424CC38C12}"/>
          </ac:spMkLst>
        </pc:spChg>
        <pc:spChg chg="add mod">
          <ac:chgData name="Kosta Sarinopoulos" userId="cb6afa16bec73c6a" providerId="LiveId" clId="{0D3639A8-FB0C-4AB2-B9E4-85A00B0D531C}" dt="2022-12-05T04:22:16.315" v="497" actId="1076"/>
          <ac:spMkLst>
            <pc:docMk/>
            <pc:sldMk cId="3303488930" sldId="260"/>
            <ac:spMk id="12" creationId="{E6D725ED-CA8E-E460-3356-504E49237DEA}"/>
          </ac:spMkLst>
        </pc:spChg>
        <pc:spChg chg="add mod">
          <ac:chgData name="Kosta Sarinopoulos" userId="cb6afa16bec73c6a" providerId="LiveId" clId="{0D3639A8-FB0C-4AB2-B9E4-85A00B0D531C}" dt="2022-12-05T04:22:42.912" v="504" actId="14100"/>
          <ac:spMkLst>
            <pc:docMk/>
            <pc:sldMk cId="3303488930" sldId="260"/>
            <ac:spMk id="13" creationId="{550043C1-2597-9783-B9E3-0A600A595393}"/>
          </ac:spMkLst>
        </pc:spChg>
        <pc:picChg chg="add del">
          <ac:chgData name="Kosta Sarinopoulos" userId="cb6afa16bec73c6a" providerId="LiveId" clId="{0D3639A8-FB0C-4AB2-B9E4-85A00B0D531C}" dt="2022-12-04T18:28:39.928" v="24" actId="478"/>
          <ac:picMkLst>
            <pc:docMk/>
            <pc:sldMk cId="3303488930" sldId="260"/>
            <ac:picMk id="5" creationId="{869DB3FD-1A58-87EB-C12B-34793F52EB7A}"/>
          </ac:picMkLst>
        </pc:picChg>
        <pc:picChg chg="add del mod">
          <ac:chgData name="Kosta Sarinopoulos" userId="cb6afa16bec73c6a" providerId="LiveId" clId="{0D3639A8-FB0C-4AB2-B9E4-85A00B0D531C}" dt="2022-12-05T04:22:30.234" v="502" actId="1076"/>
          <ac:picMkLst>
            <pc:docMk/>
            <pc:sldMk cId="3303488930" sldId="260"/>
            <ac:picMk id="7" creationId="{37C29404-9847-538A-A635-1AF16DC29A45}"/>
          </ac:picMkLst>
        </pc:picChg>
        <pc:picChg chg="add del">
          <ac:chgData name="Kosta Sarinopoulos" userId="cb6afa16bec73c6a" providerId="LiveId" clId="{0D3639A8-FB0C-4AB2-B9E4-85A00B0D531C}" dt="2022-12-04T21:15:12.016" v="299" actId="22"/>
          <ac:picMkLst>
            <pc:docMk/>
            <pc:sldMk cId="3303488930" sldId="260"/>
            <ac:picMk id="9" creationId="{C0977FD3-8B54-282B-DAD3-F36FCDE6180D}"/>
          </ac:picMkLst>
        </pc:picChg>
      </pc:sldChg>
      <pc:sldChg chg="addSp delSp modSp mod setBg">
        <pc:chgData name="Kosta Sarinopoulos" userId="cb6afa16bec73c6a" providerId="LiveId" clId="{0D3639A8-FB0C-4AB2-B9E4-85A00B0D531C}" dt="2022-12-05T18:08:46.066" v="1624" actId="20577"/>
        <pc:sldMkLst>
          <pc:docMk/>
          <pc:sldMk cId="4221011530" sldId="261"/>
        </pc:sldMkLst>
        <pc:spChg chg="mod">
          <ac:chgData name="Kosta Sarinopoulos" userId="cb6afa16bec73c6a" providerId="LiveId" clId="{0D3639A8-FB0C-4AB2-B9E4-85A00B0D531C}" dt="2022-12-05T17:33:30.387" v="1386" actId="26606"/>
          <ac:spMkLst>
            <pc:docMk/>
            <pc:sldMk cId="4221011530" sldId="261"/>
            <ac:spMk id="2" creationId="{421DD556-4197-3C82-66D4-EC71B37AF4C6}"/>
          </ac:spMkLst>
        </pc:spChg>
        <pc:spChg chg="add del mod">
          <ac:chgData name="Kosta Sarinopoulos" userId="cb6afa16bec73c6a" providerId="LiveId" clId="{0D3639A8-FB0C-4AB2-B9E4-85A00B0D531C}" dt="2022-12-05T17:33:02.683" v="1382" actId="26606"/>
          <ac:spMkLst>
            <pc:docMk/>
            <pc:sldMk cId="4221011530" sldId="261"/>
            <ac:spMk id="3" creationId="{94BD4829-D3E5-08A8-4B1B-CA0616CBBDAC}"/>
          </ac:spMkLst>
        </pc:spChg>
        <pc:spChg chg="add">
          <ac:chgData name="Kosta Sarinopoulos" userId="cb6afa16bec73c6a" providerId="LiveId" clId="{0D3639A8-FB0C-4AB2-B9E4-85A00B0D531C}" dt="2022-12-05T17:33:30.387" v="1386" actId="26606"/>
          <ac:spMkLst>
            <pc:docMk/>
            <pc:sldMk cId="4221011530" sldId="261"/>
            <ac:spMk id="12" creationId="{9F4444CE-BC8D-4D61-B303-4C05614E62AB}"/>
          </ac:spMkLst>
        </pc:spChg>
        <pc:spChg chg="add">
          <ac:chgData name="Kosta Sarinopoulos" userId="cb6afa16bec73c6a" providerId="LiveId" clId="{0D3639A8-FB0C-4AB2-B9E4-85A00B0D531C}" dt="2022-12-05T17:33:30.387" v="1386" actId="26606"/>
          <ac:spMkLst>
            <pc:docMk/>
            <pc:sldMk cId="4221011530" sldId="261"/>
            <ac:spMk id="14" creationId="{73772B81-181F-48B7-8826-4D9686D15DF5}"/>
          </ac:spMkLst>
        </pc:spChg>
        <pc:spChg chg="add">
          <ac:chgData name="Kosta Sarinopoulos" userId="cb6afa16bec73c6a" providerId="LiveId" clId="{0D3639A8-FB0C-4AB2-B9E4-85A00B0D531C}" dt="2022-12-05T17:33:30.387" v="1386" actId="26606"/>
          <ac:spMkLst>
            <pc:docMk/>
            <pc:sldMk cId="4221011530" sldId="261"/>
            <ac:spMk id="16" creationId="{B2205F6E-03C6-4E92-877C-E2482F6599AA}"/>
          </ac:spMkLst>
        </pc:spChg>
        <pc:graphicFrameChg chg="add del">
          <ac:chgData name="Kosta Sarinopoulos" userId="cb6afa16bec73c6a" providerId="LiveId" clId="{0D3639A8-FB0C-4AB2-B9E4-85A00B0D531C}" dt="2022-12-05T17:33:02.655" v="1381" actId="26606"/>
          <ac:graphicFrameMkLst>
            <pc:docMk/>
            <pc:sldMk cId="4221011530" sldId="261"/>
            <ac:graphicFrameMk id="5" creationId="{26FD6699-9944-3FA0-A68C-8738B2401FED}"/>
          </ac:graphicFrameMkLst>
        </pc:graphicFrameChg>
        <pc:graphicFrameChg chg="add mod modGraphic">
          <ac:chgData name="Kosta Sarinopoulos" userId="cb6afa16bec73c6a" providerId="LiveId" clId="{0D3639A8-FB0C-4AB2-B9E4-85A00B0D531C}" dt="2022-12-05T18:08:46.066" v="1624" actId="20577"/>
          <ac:graphicFrameMkLst>
            <pc:docMk/>
            <pc:sldMk cId="4221011530" sldId="261"/>
            <ac:graphicFrameMk id="7" creationId="{C4A5C769-621D-DF3A-0583-A0EBA934CDB3}"/>
          </ac:graphicFrameMkLst>
        </pc:graphicFrameChg>
      </pc:sldChg>
      <pc:sldChg chg="modSp mod">
        <pc:chgData name="Kosta Sarinopoulos" userId="cb6afa16bec73c6a" providerId="LiveId" clId="{0D3639A8-FB0C-4AB2-B9E4-85A00B0D531C}" dt="2022-12-05T18:07:43.949" v="1621" actId="403"/>
        <pc:sldMkLst>
          <pc:docMk/>
          <pc:sldMk cId="27782942" sldId="262"/>
        </pc:sldMkLst>
        <pc:spChg chg="mod">
          <ac:chgData name="Kosta Sarinopoulos" userId="cb6afa16bec73c6a" providerId="LiveId" clId="{0D3639A8-FB0C-4AB2-B9E4-85A00B0D531C}" dt="2022-12-05T18:07:43.949" v="1621" actId="403"/>
          <ac:spMkLst>
            <pc:docMk/>
            <pc:sldMk cId="27782942" sldId="262"/>
            <ac:spMk id="3" creationId="{C4332A2F-54E6-C95E-6FD9-978913EDFB43}"/>
          </ac:spMkLst>
        </pc:spChg>
      </pc:sldChg>
      <pc:sldChg chg="addSp delSp modSp new mod ord">
        <pc:chgData name="Kosta Sarinopoulos" userId="cb6afa16bec73c6a" providerId="LiveId" clId="{0D3639A8-FB0C-4AB2-B9E4-85A00B0D531C}" dt="2022-12-05T17:34:08.268" v="1393" actId="1076"/>
        <pc:sldMkLst>
          <pc:docMk/>
          <pc:sldMk cId="3715188715" sldId="263"/>
        </pc:sldMkLst>
        <pc:spChg chg="mod">
          <ac:chgData name="Kosta Sarinopoulos" userId="cb6afa16bec73c6a" providerId="LiveId" clId="{0D3639A8-FB0C-4AB2-B9E4-85A00B0D531C}" dt="2022-12-04T15:46:34.626" v="19" actId="20577"/>
          <ac:spMkLst>
            <pc:docMk/>
            <pc:sldMk cId="3715188715" sldId="263"/>
            <ac:spMk id="2" creationId="{561A3415-E670-40A1-7571-9A87888B8456}"/>
          </ac:spMkLst>
        </pc:spChg>
        <pc:spChg chg="del">
          <ac:chgData name="Kosta Sarinopoulos" userId="cb6afa16bec73c6a" providerId="LiveId" clId="{0D3639A8-FB0C-4AB2-B9E4-85A00B0D531C}" dt="2022-12-04T15:59:48.157" v="20" actId="22"/>
          <ac:spMkLst>
            <pc:docMk/>
            <pc:sldMk cId="3715188715" sldId="263"/>
            <ac:spMk id="3" creationId="{BA949972-A9CF-1055-5BC6-3C7193AFC997}"/>
          </ac:spMkLst>
        </pc:spChg>
        <pc:spChg chg="add mod">
          <ac:chgData name="Kosta Sarinopoulos" userId="cb6afa16bec73c6a" providerId="LiveId" clId="{0D3639A8-FB0C-4AB2-B9E4-85A00B0D531C}" dt="2022-12-04T21:09:23.939" v="291" actId="1076"/>
          <ac:spMkLst>
            <pc:docMk/>
            <pc:sldMk cId="3715188715" sldId="263"/>
            <ac:spMk id="7" creationId="{1D1D255A-5DE3-6155-DE6D-44148BE59FE8}"/>
          </ac:spMkLst>
        </pc:spChg>
        <pc:picChg chg="add del mod ord">
          <ac:chgData name="Kosta Sarinopoulos" userId="cb6afa16bec73c6a" providerId="LiveId" clId="{0D3639A8-FB0C-4AB2-B9E4-85A00B0D531C}" dt="2022-12-04T18:17:42.665" v="21" actId="478"/>
          <ac:picMkLst>
            <pc:docMk/>
            <pc:sldMk cId="3715188715" sldId="263"/>
            <ac:picMk id="5" creationId="{55E03951-2562-4F07-95AD-3606778FB4CB}"/>
          </ac:picMkLst>
        </pc:picChg>
        <pc:picChg chg="add mod">
          <ac:chgData name="Kosta Sarinopoulos" userId="cb6afa16bec73c6a" providerId="LiveId" clId="{0D3639A8-FB0C-4AB2-B9E4-85A00B0D531C}" dt="2022-12-05T17:34:08.268" v="1393" actId="1076"/>
          <ac:picMkLst>
            <pc:docMk/>
            <pc:sldMk cId="3715188715" sldId="263"/>
            <ac:picMk id="9" creationId="{4016D875-C4B6-B47F-0A97-A27F3380432A}"/>
          </ac:picMkLst>
        </pc:picChg>
      </pc:sldChg>
      <pc:sldChg chg="addSp modSp new del mod">
        <pc:chgData name="Kosta Sarinopoulos" userId="cb6afa16bec73c6a" providerId="LiveId" clId="{0D3639A8-FB0C-4AB2-B9E4-85A00B0D531C}" dt="2022-12-05T15:57:02.777" v="629" actId="47"/>
        <pc:sldMkLst>
          <pc:docMk/>
          <pc:sldMk cId="1212289409" sldId="264"/>
        </pc:sldMkLst>
        <pc:spChg chg="mod">
          <ac:chgData name="Kosta Sarinopoulos" userId="cb6afa16bec73c6a" providerId="LiveId" clId="{0D3639A8-FB0C-4AB2-B9E4-85A00B0D531C}" dt="2022-12-05T04:20:29.937" v="481" actId="20577"/>
          <ac:spMkLst>
            <pc:docMk/>
            <pc:sldMk cId="1212289409" sldId="264"/>
            <ac:spMk id="2" creationId="{642F4F73-99C0-7ED8-2837-AC306FB0BFCC}"/>
          </ac:spMkLst>
        </pc:spChg>
        <pc:picChg chg="add">
          <ac:chgData name="Kosta Sarinopoulos" userId="cb6afa16bec73c6a" providerId="LiveId" clId="{0D3639A8-FB0C-4AB2-B9E4-85A00B0D531C}" dt="2022-12-04T21:15:45.691" v="304" actId="22"/>
          <ac:picMkLst>
            <pc:docMk/>
            <pc:sldMk cId="1212289409" sldId="264"/>
            <ac:picMk id="5" creationId="{10D73993-5DFF-41F4-0458-249578374573}"/>
          </ac:picMkLst>
        </pc:picChg>
      </pc:sldChg>
      <pc:sldChg chg="addSp delSp modSp new mod">
        <pc:chgData name="Kosta Sarinopoulos" userId="cb6afa16bec73c6a" providerId="LiveId" clId="{0D3639A8-FB0C-4AB2-B9E4-85A00B0D531C}" dt="2022-12-05T16:43:09.248" v="933" actId="14100"/>
        <pc:sldMkLst>
          <pc:docMk/>
          <pc:sldMk cId="177156082" sldId="265"/>
        </pc:sldMkLst>
        <pc:spChg chg="mod">
          <ac:chgData name="Kosta Sarinopoulos" userId="cb6afa16bec73c6a" providerId="LiveId" clId="{0D3639A8-FB0C-4AB2-B9E4-85A00B0D531C}" dt="2022-12-05T15:56:59.615" v="628" actId="20577"/>
          <ac:spMkLst>
            <pc:docMk/>
            <pc:sldMk cId="177156082" sldId="265"/>
            <ac:spMk id="2" creationId="{4D53D21F-4FC9-9285-307A-65C0C51AEEC3}"/>
          </ac:spMkLst>
        </pc:spChg>
        <pc:spChg chg="add mod">
          <ac:chgData name="Kosta Sarinopoulos" userId="cb6afa16bec73c6a" providerId="LiveId" clId="{0D3639A8-FB0C-4AB2-B9E4-85A00B0D531C}" dt="2022-12-05T16:30:16.719" v="636" actId="1076"/>
          <ac:spMkLst>
            <pc:docMk/>
            <pc:sldMk cId="177156082" sldId="265"/>
            <ac:spMk id="3" creationId="{13AC1EFD-311D-2FF2-A914-49BC5E8F1FBC}"/>
          </ac:spMkLst>
        </pc:spChg>
        <pc:spChg chg="del">
          <ac:chgData name="Kosta Sarinopoulos" userId="cb6afa16bec73c6a" providerId="LiveId" clId="{0D3639A8-FB0C-4AB2-B9E4-85A00B0D531C}" dt="2022-12-05T04:20:37.455" v="490" actId="22"/>
          <ac:spMkLst>
            <pc:docMk/>
            <pc:sldMk cId="177156082" sldId="265"/>
            <ac:spMk id="3" creationId="{6D998DCC-965B-6A2C-F1DA-9170F0F5AD65}"/>
          </ac:spMkLst>
        </pc:spChg>
        <pc:spChg chg="add mod">
          <ac:chgData name="Kosta Sarinopoulos" userId="cb6afa16bec73c6a" providerId="LiveId" clId="{0D3639A8-FB0C-4AB2-B9E4-85A00B0D531C}" dt="2022-12-05T16:42:41.350" v="820" actId="1038"/>
          <ac:spMkLst>
            <pc:docMk/>
            <pc:sldMk cId="177156082" sldId="265"/>
            <ac:spMk id="4" creationId="{FAC200C0-CEC2-88D0-7FBB-4FC2C9D1C02C}"/>
          </ac:spMkLst>
        </pc:spChg>
        <pc:spChg chg="add mod">
          <ac:chgData name="Kosta Sarinopoulos" userId="cb6afa16bec73c6a" providerId="LiveId" clId="{0D3639A8-FB0C-4AB2-B9E4-85A00B0D531C}" dt="2022-12-05T16:42:50.377" v="870" actId="1037"/>
          <ac:spMkLst>
            <pc:docMk/>
            <pc:sldMk cId="177156082" sldId="265"/>
            <ac:spMk id="6" creationId="{B90C7BF1-1A0A-B9E2-2303-9422BF23E51E}"/>
          </ac:spMkLst>
        </pc:spChg>
        <pc:spChg chg="add mod">
          <ac:chgData name="Kosta Sarinopoulos" userId="cb6afa16bec73c6a" providerId="LiveId" clId="{0D3639A8-FB0C-4AB2-B9E4-85A00B0D531C}" dt="2022-12-05T16:43:09.248" v="933" actId="14100"/>
          <ac:spMkLst>
            <pc:docMk/>
            <pc:sldMk cId="177156082" sldId="265"/>
            <ac:spMk id="7" creationId="{5B78C1EC-B0BF-B8DF-6509-6C10767775E8}"/>
          </ac:spMkLst>
        </pc:spChg>
        <pc:spChg chg="add del mod">
          <ac:chgData name="Kosta Sarinopoulos" userId="cb6afa16bec73c6a" providerId="LiveId" clId="{0D3639A8-FB0C-4AB2-B9E4-85A00B0D531C}" dt="2022-12-05T16:43:01.530" v="932" actId="478"/>
          <ac:spMkLst>
            <pc:docMk/>
            <pc:sldMk cId="177156082" sldId="265"/>
            <ac:spMk id="8" creationId="{B7F3E4D4-DA7F-21C5-9841-CE24E1BF1528}"/>
          </ac:spMkLst>
        </pc:spChg>
        <pc:picChg chg="add mod ord">
          <ac:chgData name="Kosta Sarinopoulos" userId="cb6afa16bec73c6a" providerId="LiveId" clId="{0D3639A8-FB0C-4AB2-B9E4-85A00B0D531C}" dt="2022-12-05T16:31:37.183" v="638" actId="1076"/>
          <ac:picMkLst>
            <pc:docMk/>
            <pc:sldMk cId="177156082" sldId="265"/>
            <ac:picMk id="5" creationId="{56F2A35B-693F-E2DD-1E6B-5E2DDD18DCC3}"/>
          </ac:picMkLst>
        </pc:picChg>
      </pc:sldChg>
      <pc:sldChg chg="addSp delSp modSp new mod ord setBg">
        <pc:chgData name="Kosta Sarinopoulos" userId="cb6afa16bec73c6a" providerId="LiveId" clId="{0D3639A8-FB0C-4AB2-B9E4-85A00B0D531C}" dt="2022-12-05T18:04:57.163" v="1601" actId="14100"/>
        <pc:sldMkLst>
          <pc:docMk/>
          <pc:sldMk cId="2487610588" sldId="266"/>
        </pc:sldMkLst>
        <pc:spChg chg="mod ord">
          <ac:chgData name="Kosta Sarinopoulos" userId="cb6afa16bec73c6a" providerId="LiveId" clId="{0D3639A8-FB0C-4AB2-B9E4-85A00B0D531C}" dt="2022-12-05T17:55:14.704" v="1432" actId="207"/>
          <ac:spMkLst>
            <pc:docMk/>
            <pc:sldMk cId="2487610588" sldId="266"/>
            <ac:spMk id="2" creationId="{E2206790-9502-614A-F060-CB09A642A783}"/>
          </ac:spMkLst>
        </pc:spChg>
        <pc:spChg chg="del">
          <ac:chgData name="Kosta Sarinopoulos" userId="cb6afa16bec73c6a" providerId="LiveId" clId="{0D3639A8-FB0C-4AB2-B9E4-85A00B0D531C}" dt="2022-12-05T17:13:55.523" v="1007" actId="22"/>
          <ac:spMkLst>
            <pc:docMk/>
            <pc:sldMk cId="2487610588" sldId="266"/>
            <ac:spMk id="3" creationId="{021DC0D5-F255-93D0-B6D6-9E37E676AD83}"/>
          </ac:spMkLst>
        </pc:spChg>
        <pc:spChg chg="add mod ord">
          <ac:chgData name="Kosta Sarinopoulos" userId="cb6afa16bec73c6a" providerId="LiveId" clId="{0D3639A8-FB0C-4AB2-B9E4-85A00B0D531C}" dt="2022-12-05T17:53:05.371" v="1429" actId="26606"/>
          <ac:spMkLst>
            <pc:docMk/>
            <pc:sldMk cId="2487610588" sldId="266"/>
            <ac:spMk id="13" creationId="{AE34B638-7B7B-AC85-0F8D-9FA814E1C722}"/>
          </ac:spMkLst>
        </pc:spChg>
        <pc:spChg chg="add">
          <ac:chgData name="Kosta Sarinopoulos" userId="cb6afa16bec73c6a" providerId="LiveId" clId="{0D3639A8-FB0C-4AB2-B9E4-85A00B0D531C}" dt="2022-12-05T17:53:05.371" v="1429" actId="26606"/>
          <ac:spMkLst>
            <pc:docMk/>
            <pc:sldMk cId="2487610588" sldId="266"/>
            <ac:spMk id="18" creationId="{29FD90D9-0777-4927-90C9-E837E6773094}"/>
          </ac:spMkLst>
        </pc:spChg>
        <pc:spChg chg="add">
          <ac:chgData name="Kosta Sarinopoulos" userId="cb6afa16bec73c6a" providerId="LiveId" clId="{0D3639A8-FB0C-4AB2-B9E4-85A00B0D531C}" dt="2022-12-05T17:53:05.371" v="1429" actId="26606"/>
          <ac:spMkLst>
            <pc:docMk/>
            <pc:sldMk cId="2487610588" sldId="266"/>
            <ac:spMk id="20" creationId="{F92D073F-0FE7-41B7-ADCD-5CE16DEEE09E}"/>
          </ac:spMkLst>
        </pc:spChg>
        <pc:picChg chg="add mod">
          <ac:chgData name="Kosta Sarinopoulos" userId="cb6afa16bec73c6a" providerId="LiveId" clId="{0D3639A8-FB0C-4AB2-B9E4-85A00B0D531C}" dt="2022-12-05T18:04:45.573" v="1598" actId="14100"/>
          <ac:picMkLst>
            <pc:docMk/>
            <pc:sldMk cId="2487610588" sldId="266"/>
            <ac:picMk id="4" creationId="{CA8BE939-686C-77FE-84D8-1F60A6894DC6}"/>
          </ac:picMkLst>
        </pc:picChg>
        <pc:picChg chg="add mod">
          <ac:chgData name="Kosta Sarinopoulos" userId="cb6afa16bec73c6a" providerId="LiveId" clId="{0D3639A8-FB0C-4AB2-B9E4-85A00B0D531C}" dt="2022-12-05T18:04:49.629" v="1599" actId="14100"/>
          <ac:picMkLst>
            <pc:docMk/>
            <pc:sldMk cId="2487610588" sldId="266"/>
            <ac:picMk id="5" creationId="{1F2A84E5-46C2-7DAD-95D9-C7F5897E8FAB}"/>
          </ac:picMkLst>
        </pc:picChg>
        <pc:picChg chg="add mod ord">
          <ac:chgData name="Kosta Sarinopoulos" userId="cb6afa16bec73c6a" providerId="LiveId" clId="{0D3639A8-FB0C-4AB2-B9E4-85A00B0D531C}" dt="2022-12-05T18:04:53.225" v="1600" actId="14100"/>
          <ac:picMkLst>
            <pc:docMk/>
            <pc:sldMk cId="2487610588" sldId="266"/>
            <ac:picMk id="7" creationId="{975B0E32-6B55-7979-B0FF-0FE4FC5373AA}"/>
          </ac:picMkLst>
        </pc:picChg>
        <pc:picChg chg="add mod">
          <ac:chgData name="Kosta Sarinopoulos" userId="cb6afa16bec73c6a" providerId="LiveId" clId="{0D3639A8-FB0C-4AB2-B9E4-85A00B0D531C}" dt="2022-12-05T18:04:57.163" v="1601" actId="14100"/>
          <ac:picMkLst>
            <pc:docMk/>
            <pc:sldMk cId="2487610588" sldId="266"/>
            <ac:picMk id="9" creationId="{17E35A77-3CDD-D8AA-DED7-217B81AEB70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DD40A-E919-4815-AFAA-8B2EC90F61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C42C0D-A3FD-44A5-8C2A-2CDF67E62870}">
      <dgm:prSet/>
      <dgm:spPr/>
      <dgm:t>
        <a:bodyPr/>
        <a:lstStyle/>
        <a:p>
          <a:r>
            <a:rPr lang="en-US" dirty="0"/>
            <a:t>Question: How Covid-19 lockdowns changed electricity consumption behavior?</a:t>
          </a:r>
        </a:p>
      </dgm:t>
    </dgm:pt>
    <dgm:pt modelId="{12EC8D31-0DCC-4D05-85BD-AC4E5D5F5386}" type="parTrans" cxnId="{24502C8B-9AA2-4516-97E6-1CAD1E919677}">
      <dgm:prSet/>
      <dgm:spPr/>
      <dgm:t>
        <a:bodyPr/>
        <a:lstStyle/>
        <a:p>
          <a:endParaRPr lang="en-US"/>
        </a:p>
      </dgm:t>
    </dgm:pt>
    <dgm:pt modelId="{610D1D25-E1F0-46CD-847F-7BA13BBE5141}" type="sibTrans" cxnId="{24502C8B-9AA2-4516-97E6-1CAD1E919677}">
      <dgm:prSet/>
      <dgm:spPr/>
      <dgm:t>
        <a:bodyPr/>
        <a:lstStyle/>
        <a:p>
          <a:endParaRPr lang="en-US"/>
        </a:p>
      </dgm:t>
    </dgm:pt>
    <dgm:pt modelId="{A235A0F2-CE4F-457A-89A5-F0F9EA14E3CC}">
      <dgm:prSet/>
      <dgm:spPr/>
      <dgm:t>
        <a:bodyPr/>
        <a:lstStyle/>
        <a:p>
          <a:r>
            <a:rPr lang="en-US" dirty="0"/>
            <a:t>Contribution: Add more time to retroactive study, specifically look at stringency levels</a:t>
          </a:r>
        </a:p>
      </dgm:t>
    </dgm:pt>
    <dgm:pt modelId="{3B8E71E6-2983-471D-971C-D354FEDE8689}" type="parTrans" cxnId="{ED78D78F-5C6B-42EA-9339-32096DB87495}">
      <dgm:prSet/>
      <dgm:spPr/>
      <dgm:t>
        <a:bodyPr/>
        <a:lstStyle/>
        <a:p>
          <a:endParaRPr lang="en-US"/>
        </a:p>
      </dgm:t>
    </dgm:pt>
    <dgm:pt modelId="{073970BA-91B9-4CA4-AF4E-6BFA52442459}" type="sibTrans" cxnId="{ED78D78F-5C6B-42EA-9339-32096DB87495}">
      <dgm:prSet/>
      <dgm:spPr/>
      <dgm:t>
        <a:bodyPr/>
        <a:lstStyle/>
        <a:p>
          <a:endParaRPr lang="en-US"/>
        </a:p>
      </dgm:t>
    </dgm:pt>
    <dgm:pt modelId="{9A56C110-3455-4625-8095-6C914CF1E5EB}">
      <dgm:prSet/>
      <dgm:spPr/>
      <dgm:t>
        <a:bodyPr/>
        <a:lstStyle/>
        <a:p>
          <a:r>
            <a:rPr lang="en-US" dirty="0"/>
            <a:t>Key Data Sources: St. Louis FRED, US Energy Information Administration, National Center for Environmental Information, University of Oxford</a:t>
          </a:r>
        </a:p>
      </dgm:t>
    </dgm:pt>
    <dgm:pt modelId="{5BF22868-3EBD-4E80-A544-00559B2EDF30}" type="parTrans" cxnId="{2DBAE80E-B91B-4A18-B977-511F4FFCBD44}">
      <dgm:prSet/>
      <dgm:spPr/>
      <dgm:t>
        <a:bodyPr/>
        <a:lstStyle/>
        <a:p>
          <a:endParaRPr lang="en-US"/>
        </a:p>
      </dgm:t>
    </dgm:pt>
    <dgm:pt modelId="{80F56D3A-FD3B-4144-913A-45FB43D0C625}" type="sibTrans" cxnId="{2DBAE80E-B91B-4A18-B977-511F4FFCBD44}">
      <dgm:prSet/>
      <dgm:spPr/>
      <dgm:t>
        <a:bodyPr/>
        <a:lstStyle/>
        <a:p>
          <a:endParaRPr lang="en-US"/>
        </a:p>
      </dgm:t>
    </dgm:pt>
    <dgm:pt modelId="{0102A432-255F-407F-8BEC-8E4C0ECB935C}" type="pres">
      <dgm:prSet presAssocID="{A55DD40A-E919-4815-AFAA-8B2EC90F6115}" presName="linear" presStyleCnt="0">
        <dgm:presLayoutVars>
          <dgm:animLvl val="lvl"/>
          <dgm:resizeHandles val="exact"/>
        </dgm:presLayoutVars>
      </dgm:prSet>
      <dgm:spPr/>
    </dgm:pt>
    <dgm:pt modelId="{6C8834DC-0B00-441D-B662-3F194776BCE1}" type="pres">
      <dgm:prSet presAssocID="{6FC42C0D-A3FD-44A5-8C2A-2CDF67E628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837B77-6FCE-44E9-BAEE-15342A6A16AE}" type="pres">
      <dgm:prSet presAssocID="{610D1D25-E1F0-46CD-847F-7BA13BBE5141}" presName="spacer" presStyleCnt="0"/>
      <dgm:spPr/>
    </dgm:pt>
    <dgm:pt modelId="{D401C5F7-2084-46DF-BE83-655178B09760}" type="pres">
      <dgm:prSet presAssocID="{A235A0F2-CE4F-457A-89A5-F0F9EA14E3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52E27D-3037-46E3-81A2-AE8B5FC2A082}" type="pres">
      <dgm:prSet presAssocID="{073970BA-91B9-4CA4-AF4E-6BFA52442459}" presName="spacer" presStyleCnt="0"/>
      <dgm:spPr/>
    </dgm:pt>
    <dgm:pt modelId="{ECE6BDB0-68BC-4DA2-8E8D-BA47ED0CBA80}" type="pres">
      <dgm:prSet presAssocID="{9A56C110-3455-4625-8095-6C914CF1E5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F0D30B-1B12-4D25-94DC-7905FD0ED577}" type="presOf" srcId="{9A56C110-3455-4625-8095-6C914CF1E5EB}" destId="{ECE6BDB0-68BC-4DA2-8E8D-BA47ED0CBA80}" srcOrd="0" destOrd="0" presId="urn:microsoft.com/office/officeart/2005/8/layout/vList2"/>
    <dgm:cxn modelId="{2DBAE80E-B91B-4A18-B977-511F4FFCBD44}" srcId="{A55DD40A-E919-4815-AFAA-8B2EC90F6115}" destId="{9A56C110-3455-4625-8095-6C914CF1E5EB}" srcOrd="2" destOrd="0" parTransId="{5BF22868-3EBD-4E80-A544-00559B2EDF30}" sibTransId="{80F56D3A-FD3B-4144-913A-45FB43D0C625}"/>
    <dgm:cxn modelId="{24502C8B-9AA2-4516-97E6-1CAD1E919677}" srcId="{A55DD40A-E919-4815-AFAA-8B2EC90F6115}" destId="{6FC42C0D-A3FD-44A5-8C2A-2CDF67E62870}" srcOrd="0" destOrd="0" parTransId="{12EC8D31-0DCC-4D05-85BD-AC4E5D5F5386}" sibTransId="{610D1D25-E1F0-46CD-847F-7BA13BBE5141}"/>
    <dgm:cxn modelId="{ED78D78F-5C6B-42EA-9339-32096DB87495}" srcId="{A55DD40A-E919-4815-AFAA-8B2EC90F6115}" destId="{A235A0F2-CE4F-457A-89A5-F0F9EA14E3CC}" srcOrd="1" destOrd="0" parTransId="{3B8E71E6-2983-471D-971C-D354FEDE8689}" sibTransId="{073970BA-91B9-4CA4-AF4E-6BFA52442459}"/>
    <dgm:cxn modelId="{857C5CAF-1303-41F9-BD9B-F7DB3ED50CC7}" type="presOf" srcId="{A55DD40A-E919-4815-AFAA-8B2EC90F6115}" destId="{0102A432-255F-407F-8BEC-8E4C0ECB935C}" srcOrd="0" destOrd="0" presId="urn:microsoft.com/office/officeart/2005/8/layout/vList2"/>
    <dgm:cxn modelId="{F7C537C4-4F2F-4F8A-8FDE-83F5C3B1441E}" type="presOf" srcId="{6FC42C0D-A3FD-44A5-8C2A-2CDF67E62870}" destId="{6C8834DC-0B00-441D-B662-3F194776BCE1}" srcOrd="0" destOrd="0" presId="urn:microsoft.com/office/officeart/2005/8/layout/vList2"/>
    <dgm:cxn modelId="{50A82BC9-D21A-46E1-84ED-E8D200F209FE}" type="presOf" srcId="{A235A0F2-CE4F-457A-89A5-F0F9EA14E3CC}" destId="{D401C5F7-2084-46DF-BE83-655178B09760}" srcOrd="0" destOrd="0" presId="urn:microsoft.com/office/officeart/2005/8/layout/vList2"/>
    <dgm:cxn modelId="{8085ED18-BBA3-49FB-8317-C4331C9DCE56}" type="presParOf" srcId="{0102A432-255F-407F-8BEC-8E4C0ECB935C}" destId="{6C8834DC-0B00-441D-B662-3F194776BCE1}" srcOrd="0" destOrd="0" presId="urn:microsoft.com/office/officeart/2005/8/layout/vList2"/>
    <dgm:cxn modelId="{278D951E-133D-4FA6-B4C0-26B4F54E18F5}" type="presParOf" srcId="{0102A432-255F-407F-8BEC-8E4C0ECB935C}" destId="{6A837B77-6FCE-44E9-BAEE-15342A6A16AE}" srcOrd="1" destOrd="0" presId="urn:microsoft.com/office/officeart/2005/8/layout/vList2"/>
    <dgm:cxn modelId="{0BC70FFA-C585-4875-9571-98EA4B2AAA0D}" type="presParOf" srcId="{0102A432-255F-407F-8BEC-8E4C0ECB935C}" destId="{D401C5F7-2084-46DF-BE83-655178B09760}" srcOrd="2" destOrd="0" presId="urn:microsoft.com/office/officeart/2005/8/layout/vList2"/>
    <dgm:cxn modelId="{18923889-CE13-48CE-977F-ED33F0029BA4}" type="presParOf" srcId="{0102A432-255F-407F-8BEC-8E4C0ECB935C}" destId="{8452E27D-3037-46E3-81A2-AE8B5FC2A082}" srcOrd="3" destOrd="0" presId="urn:microsoft.com/office/officeart/2005/8/layout/vList2"/>
    <dgm:cxn modelId="{7A7621C3-C702-4D10-BAFE-3FFA3EEB4F54}" type="presParOf" srcId="{0102A432-255F-407F-8BEC-8E4C0ECB935C}" destId="{ECE6BDB0-68BC-4DA2-8E8D-BA47ED0CBA8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609A1B-0C58-4869-BCFD-45EF1CF9E54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6E2E47-E6A1-465A-8500-9359E2C34D08}">
      <dgm:prSet/>
      <dgm:spPr/>
      <dgm:t>
        <a:bodyPr/>
        <a:lstStyle/>
        <a:p>
          <a:r>
            <a:rPr lang="en-US"/>
            <a:t>Y</a:t>
          </a:r>
          <a:r>
            <a:rPr lang="en-US" baseline="-25000"/>
            <a:t>s,q,r </a:t>
          </a:r>
          <a:r>
            <a:rPr lang="en-US"/>
            <a:t>= </a:t>
          </a:r>
          <a:r>
            <a:rPr lang="el-GR"/>
            <a:t>β</a:t>
          </a:r>
          <a:r>
            <a:rPr lang="en-US" baseline="-25000"/>
            <a:t>0</a:t>
          </a:r>
          <a:r>
            <a:rPr lang="en-US"/>
            <a:t> + </a:t>
          </a:r>
          <a:r>
            <a:rPr lang="el-GR"/>
            <a:t>β</a:t>
          </a:r>
          <a:r>
            <a:rPr lang="en-US" baseline="-25000"/>
            <a:t>1</a:t>
          </a:r>
          <a:r>
            <a:rPr lang="en-US"/>
            <a:t>|T</a:t>
          </a:r>
          <a:r>
            <a:rPr lang="en-US" baseline="-25000"/>
            <a:t>s,q,r </a:t>
          </a:r>
          <a:r>
            <a:rPr lang="en-US"/>
            <a:t>-65|+ </a:t>
          </a:r>
          <a:r>
            <a:rPr lang="el-GR"/>
            <a:t>β</a:t>
          </a:r>
          <a:r>
            <a:rPr lang="en-US" baseline="-25000"/>
            <a:t>2</a:t>
          </a:r>
          <a:r>
            <a:rPr lang="en-US"/>
            <a:t>(GDP</a:t>
          </a:r>
          <a:r>
            <a:rPr lang="en-US" baseline="-25000"/>
            <a:t>s,q,r</a:t>
          </a:r>
          <a:r>
            <a:rPr lang="en-US"/>
            <a:t>) + </a:t>
          </a:r>
          <a:r>
            <a:rPr lang="el-GR"/>
            <a:t>β</a:t>
          </a:r>
          <a:r>
            <a:rPr lang="en-US" baseline="-25000"/>
            <a:t>3</a:t>
          </a:r>
          <a:r>
            <a:rPr lang="en-US"/>
            <a:t>(Stringency</a:t>
          </a:r>
          <a:r>
            <a:rPr lang="en-US" baseline="-25000"/>
            <a:t>s,q,r</a:t>
          </a:r>
          <a:r>
            <a:rPr lang="en-US"/>
            <a:t>) +  </a:t>
          </a:r>
          <a:r>
            <a:rPr lang="el-GR"/>
            <a:t>λ</a:t>
          </a:r>
          <a:r>
            <a:rPr lang="en-US" baseline="-25000"/>
            <a:t>s</a:t>
          </a:r>
          <a:r>
            <a:rPr lang="en-US"/>
            <a:t> + </a:t>
          </a:r>
          <a:r>
            <a:rPr lang="el-GR"/>
            <a:t>θ</a:t>
          </a:r>
          <a:r>
            <a:rPr lang="en-US" baseline="-25000"/>
            <a:t>q</a:t>
          </a:r>
          <a:r>
            <a:rPr lang="en-US"/>
            <a:t> + </a:t>
          </a:r>
          <a:r>
            <a:rPr lang="el-GR"/>
            <a:t>ε</a:t>
          </a:r>
          <a:endParaRPr lang="en-US"/>
        </a:p>
      </dgm:t>
    </dgm:pt>
    <dgm:pt modelId="{7E1E280A-CAA9-4384-A790-2434FA471028}" type="parTrans" cxnId="{B7B8A56A-D6E3-411A-9818-77DA570424A4}">
      <dgm:prSet/>
      <dgm:spPr/>
      <dgm:t>
        <a:bodyPr/>
        <a:lstStyle/>
        <a:p>
          <a:endParaRPr lang="en-US"/>
        </a:p>
      </dgm:t>
    </dgm:pt>
    <dgm:pt modelId="{76631F4C-D51F-4FD2-9CC9-52858A9C56BC}" type="sibTrans" cxnId="{B7B8A56A-D6E3-411A-9818-77DA570424A4}">
      <dgm:prSet/>
      <dgm:spPr/>
      <dgm:t>
        <a:bodyPr/>
        <a:lstStyle/>
        <a:p>
          <a:endParaRPr lang="en-US"/>
        </a:p>
      </dgm:t>
    </dgm:pt>
    <dgm:pt modelId="{7AD592FA-1012-4E70-93D3-A063EC4A96B4}">
      <dgm:prSet/>
      <dgm:spPr/>
      <dgm:t>
        <a:bodyPr/>
        <a:lstStyle/>
        <a:p>
          <a:r>
            <a:rPr lang="en-US"/>
            <a:t>S = state, Q = quarterly, R = Sector, </a:t>
          </a:r>
          <a:r>
            <a:rPr lang="el-GR"/>
            <a:t>λ</a:t>
          </a:r>
          <a:r>
            <a:rPr lang="en-US"/>
            <a:t> = State Fixed Effects, </a:t>
          </a:r>
          <a:r>
            <a:rPr lang="el-GR"/>
            <a:t>θ</a:t>
          </a:r>
          <a:r>
            <a:rPr lang="en-US"/>
            <a:t> = Time-Based Fixed Effects</a:t>
          </a:r>
        </a:p>
      </dgm:t>
    </dgm:pt>
    <dgm:pt modelId="{79C9C80E-05C7-4833-930C-7DD733C34503}" type="parTrans" cxnId="{0C86D8F6-406E-4868-AFD8-646E795809CB}">
      <dgm:prSet/>
      <dgm:spPr/>
      <dgm:t>
        <a:bodyPr/>
        <a:lstStyle/>
        <a:p>
          <a:endParaRPr lang="en-US"/>
        </a:p>
      </dgm:t>
    </dgm:pt>
    <dgm:pt modelId="{821022AC-A493-4E93-B7D3-0C7C0AE614F5}" type="sibTrans" cxnId="{0C86D8F6-406E-4868-AFD8-646E795809CB}">
      <dgm:prSet/>
      <dgm:spPr/>
      <dgm:t>
        <a:bodyPr/>
        <a:lstStyle/>
        <a:p>
          <a:endParaRPr lang="en-US"/>
        </a:p>
      </dgm:t>
    </dgm:pt>
    <dgm:pt modelId="{3580D6EA-EEE0-4748-8D28-8F4D8DAA1D3F}" type="pres">
      <dgm:prSet presAssocID="{32609A1B-0C58-4869-BCFD-45EF1CF9E54B}" presName="Name0" presStyleCnt="0">
        <dgm:presLayoutVars>
          <dgm:dir/>
          <dgm:animLvl val="lvl"/>
          <dgm:resizeHandles val="exact"/>
        </dgm:presLayoutVars>
      </dgm:prSet>
      <dgm:spPr/>
    </dgm:pt>
    <dgm:pt modelId="{E4CD2939-40E0-4DCE-AF86-2CC72A528A40}" type="pres">
      <dgm:prSet presAssocID="{7AD592FA-1012-4E70-93D3-A063EC4A96B4}" presName="boxAndChildren" presStyleCnt="0"/>
      <dgm:spPr/>
    </dgm:pt>
    <dgm:pt modelId="{D3A63709-44CA-47C4-8383-3C69D5912156}" type="pres">
      <dgm:prSet presAssocID="{7AD592FA-1012-4E70-93D3-A063EC4A96B4}" presName="parentTextBox" presStyleLbl="node1" presStyleIdx="0" presStyleCnt="2"/>
      <dgm:spPr/>
    </dgm:pt>
    <dgm:pt modelId="{3A61416F-CAD0-40DA-BE5E-BEA749D8B862}" type="pres">
      <dgm:prSet presAssocID="{76631F4C-D51F-4FD2-9CC9-52858A9C56BC}" presName="sp" presStyleCnt="0"/>
      <dgm:spPr/>
    </dgm:pt>
    <dgm:pt modelId="{F5643481-16EE-4810-9CAA-6C44760A8CC4}" type="pres">
      <dgm:prSet presAssocID="{776E2E47-E6A1-465A-8500-9359E2C34D08}" presName="arrowAndChildren" presStyleCnt="0"/>
      <dgm:spPr/>
    </dgm:pt>
    <dgm:pt modelId="{84C8EFA9-571B-451D-8542-EEABB6B881EE}" type="pres">
      <dgm:prSet presAssocID="{776E2E47-E6A1-465A-8500-9359E2C34D08}" presName="parentTextArrow" presStyleLbl="node1" presStyleIdx="1" presStyleCnt="2"/>
      <dgm:spPr/>
    </dgm:pt>
  </dgm:ptLst>
  <dgm:cxnLst>
    <dgm:cxn modelId="{B7B8A56A-D6E3-411A-9818-77DA570424A4}" srcId="{32609A1B-0C58-4869-BCFD-45EF1CF9E54B}" destId="{776E2E47-E6A1-465A-8500-9359E2C34D08}" srcOrd="0" destOrd="0" parTransId="{7E1E280A-CAA9-4384-A790-2434FA471028}" sibTransId="{76631F4C-D51F-4FD2-9CC9-52858A9C56BC}"/>
    <dgm:cxn modelId="{B6837A84-7664-4DAF-8C82-1EC1B2CA6289}" type="presOf" srcId="{776E2E47-E6A1-465A-8500-9359E2C34D08}" destId="{84C8EFA9-571B-451D-8542-EEABB6B881EE}" srcOrd="0" destOrd="0" presId="urn:microsoft.com/office/officeart/2005/8/layout/process4"/>
    <dgm:cxn modelId="{E68DE9A7-BF21-448A-BB9B-D13838606C1D}" type="presOf" srcId="{32609A1B-0C58-4869-BCFD-45EF1CF9E54B}" destId="{3580D6EA-EEE0-4748-8D28-8F4D8DAA1D3F}" srcOrd="0" destOrd="0" presId="urn:microsoft.com/office/officeart/2005/8/layout/process4"/>
    <dgm:cxn modelId="{A8C240F6-15A4-4BB6-907C-291F6232D7FA}" type="presOf" srcId="{7AD592FA-1012-4E70-93D3-A063EC4A96B4}" destId="{D3A63709-44CA-47C4-8383-3C69D5912156}" srcOrd="0" destOrd="0" presId="urn:microsoft.com/office/officeart/2005/8/layout/process4"/>
    <dgm:cxn modelId="{0C86D8F6-406E-4868-AFD8-646E795809CB}" srcId="{32609A1B-0C58-4869-BCFD-45EF1CF9E54B}" destId="{7AD592FA-1012-4E70-93D3-A063EC4A96B4}" srcOrd="1" destOrd="0" parTransId="{79C9C80E-05C7-4833-930C-7DD733C34503}" sibTransId="{821022AC-A493-4E93-B7D3-0C7C0AE614F5}"/>
    <dgm:cxn modelId="{CE0114A1-830F-4A30-8609-AA956CB12D78}" type="presParOf" srcId="{3580D6EA-EEE0-4748-8D28-8F4D8DAA1D3F}" destId="{E4CD2939-40E0-4DCE-AF86-2CC72A528A40}" srcOrd="0" destOrd="0" presId="urn:microsoft.com/office/officeart/2005/8/layout/process4"/>
    <dgm:cxn modelId="{E16FBB3C-79CC-4339-B5F5-A1DA1C350141}" type="presParOf" srcId="{E4CD2939-40E0-4DCE-AF86-2CC72A528A40}" destId="{D3A63709-44CA-47C4-8383-3C69D5912156}" srcOrd="0" destOrd="0" presId="urn:microsoft.com/office/officeart/2005/8/layout/process4"/>
    <dgm:cxn modelId="{CBE927A8-3CB4-44F0-B213-E3C16F411C71}" type="presParOf" srcId="{3580D6EA-EEE0-4748-8D28-8F4D8DAA1D3F}" destId="{3A61416F-CAD0-40DA-BE5E-BEA749D8B862}" srcOrd="1" destOrd="0" presId="urn:microsoft.com/office/officeart/2005/8/layout/process4"/>
    <dgm:cxn modelId="{EE52395E-92AA-4D75-8D0B-667B951BDEFC}" type="presParOf" srcId="{3580D6EA-EEE0-4748-8D28-8F4D8DAA1D3F}" destId="{F5643481-16EE-4810-9CAA-6C44760A8CC4}" srcOrd="2" destOrd="0" presId="urn:microsoft.com/office/officeart/2005/8/layout/process4"/>
    <dgm:cxn modelId="{31D310BE-6E33-41CD-86C5-D2C483084662}" type="presParOf" srcId="{F5643481-16EE-4810-9CAA-6C44760A8CC4}" destId="{84C8EFA9-571B-451D-8542-EEABB6B881E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2F565-D0B9-4F6F-9BF4-7D36210C643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CD6174-5362-40EB-B51A-E81D8EB6D393}">
      <dgm:prSet/>
      <dgm:spPr/>
      <dgm:t>
        <a:bodyPr/>
        <a:lstStyle/>
        <a:p>
          <a:pPr>
            <a:defRPr b="1"/>
          </a:pPr>
          <a:r>
            <a:rPr lang="en-US"/>
            <a:t>Conclusion</a:t>
          </a:r>
        </a:p>
      </dgm:t>
    </dgm:pt>
    <dgm:pt modelId="{B8F2A5A2-A132-48EF-8792-5E35287F6630}" type="parTrans" cxnId="{F4CEF2F6-190A-4939-B8EB-212A8DBACC6C}">
      <dgm:prSet/>
      <dgm:spPr/>
      <dgm:t>
        <a:bodyPr/>
        <a:lstStyle/>
        <a:p>
          <a:endParaRPr lang="en-US"/>
        </a:p>
      </dgm:t>
    </dgm:pt>
    <dgm:pt modelId="{92961B93-36F2-491C-A800-BA7AFF9EE775}" type="sibTrans" cxnId="{F4CEF2F6-190A-4939-B8EB-212A8DBACC6C}">
      <dgm:prSet/>
      <dgm:spPr/>
      <dgm:t>
        <a:bodyPr/>
        <a:lstStyle/>
        <a:p>
          <a:endParaRPr lang="en-US"/>
        </a:p>
      </dgm:t>
    </dgm:pt>
    <dgm:pt modelId="{325408C8-C997-4D25-8AD5-AB4F79F771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No significance in stringency in initial model</a:t>
          </a:r>
        </a:p>
      </dgm:t>
    </dgm:pt>
    <dgm:pt modelId="{BCAC37C7-7B24-4711-897D-E6D1A5728023}" type="parTrans" cxnId="{9ACBB5A9-4612-4040-9C6D-CD9F5C5A6047}">
      <dgm:prSet/>
      <dgm:spPr/>
      <dgm:t>
        <a:bodyPr/>
        <a:lstStyle/>
        <a:p>
          <a:endParaRPr lang="en-US"/>
        </a:p>
      </dgm:t>
    </dgm:pt>
    <dgm:pt modelId="{7EECDCEB-65F8-43D4-BD0F-8643597D73E2}" type="sibTrans" cxnId="{9ACBB5A9-4612-4040-9C6D-CD9F5C5A6047}">
      <dgm:prSet/>
      <dgm:spPr/>
      <dgm:t>
        <a:bodyPr/>
        <a:lstStyle/>
        <a:p>
          <a:endParaRPr lang="en-US"/>
        </a:p>
      </dgm:t>
    </dgm:pt>
    <dgm:pt modelId="{E98AA41A-55FC-44DC-BD37-434E2A57B2A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Positive relationship between stringency and residential consumption</a:t>
          </a:r>
        </a:p>
      </dgm:t>
    </dgm:pt>
    <dgm:pt modelId="{8C17922E-9595-4C73-9D5B-FEE6D9E55038}" type="parTrans" cxnId="{B572CF84-2241-4FBE-AB28-581D44C36C79}">
      <dgm:prSet/>
      <dgm:spPr/>
      <dgm:t>
        <a:bodyPr/>
        <a:lstStyle/>
        <a:p>
          <a:endParaRPr lang="en-US"/>
        </a:p>
      </dgm:t>
    </dgm:pt>
    <dgm:pt modelId="{5E6EB416-62FA-4186-BD4A-654E501C7590}" type="sibTrans" cxnId="{B572CF84-2241-4FBE-AB28-581D44C36C79}">
      <dgm:prSet/>
      <dgm:spPr/>
      <dgm:t>
        <a:bodyPr/>
        <a:lstStyle/>
        <a:p>
          <a:endParaRPr lang="en-US"/>
        </a:p>
      </dgm:t>
    </dgm:pt>
    <dgm:pt modelId="{674399D3-DDAA-443C-BE56-57A13E90B3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Negative relationship between stringency and commercial/industrial consumption</a:t>
          </a:r>
        </a:p>
      </dgm:t>
    </dgm:pt>
    <dgm:pt modelId="{2F70107F-CBF8-4E57-84A2-966C3DBB0325}" type="parTrans" cxnId="{F49AF3D4-9B18-4A8F-82AF-88480FC315E1}">
      <dgm:prSet/>
      <dgm:spPr/>
      <dgm:t>
        <a:bodyPr/>
        <a:lstStyle/>
        <a:p>
          <a:endParaRPr lang="en-US"/>
        </a:p>
      </dgm:t>
    </dgm:pt>
    <dgm:pt modelId="{8631B90F-5392-48F2-8DC8-88CCA75EB22B}" type="sibTrans" cxnId="{F49AF3D4-9B18-4A8F-82AF-88480FC315E1}">
      <dgm:prSet/>
      <dgm:spPr/>
      <dgm:t>
        <a:bodyPr/>
        <a:lstStyle/>
        <a:p>
          <a:endParaRPr lang="en-US"/>
        </a:p>
      </dgm:t>
    </dgm:pt>
    <dgm:pt modelId="{F1A748F8-3D46-4E00-A9B4-7E7315F04BE9}">
      <dgm:prSet/>
      <dgm:spPr/>
      <dgm:t>
        <a:bodyPr/>
        <a:lstStyle/>
        <a:p>
          <a:pPr>
            <a:defRPr b="1"/>
          </a:pPr>
          <a:r>
            <a:rPr lang="en-US"/>
            <a:t>Weakness: </a:t>
          </a:r>
        </a:p>
      </dgm:t>
    </dgm:pt>
    <dgm:pt modelId="{E09A5877-DB02-4F1B-ABDB-7B869FC5C756}" type="parTrans" cxnId="{D7B3FC1D-5FA7-4DD2-AB7F-E0642E2B5DB5}">
      <dgm:prSet/>
      <dgm:spPr/>
      <dgm:t>
        <a:bodyPr/>
        <a:lstStyle/>
        <a:p>
          <a:endParaRPr lang="en-US"/>
        </a:p>
      </dgm:t>
    </dgm:pt>
    <dgm:pt modelId="{3BAD2B7B-84A4-4EA4-BBE5-031DE12CE2B6}" type="sibTrans" cxnId="{D7B3FC1D-5FA7-4DD2-AB7F-E0642E2B5DB5}">
      <dgm:prSet/>
      <dgm:spPr/>
      <dgm:t>
        <a:bodyPr/>
        <a:lstStyle/>
        <a:p>
          <a:endParaRPr lang="en-US"/>
        </a:p>
      </dgm:t>
    </dgm:pt>
    <dgm:pt modelId="{573B5C5F-F6B0-4AE8-BB9E-7BDBB1670749}">
      <dgm:prSet/>
      <dgm:spPr/>
      <dgm:t>
        <a:bodyPr/>
        <a:lstStyle/>
        <a:p>
          <a:r>
            <a:rPr lang="en-US"/>
            <a:t>Stringency Index is not a perfect measure of lockdowns</a:t>
          </a:r>
        </a:p>
      </dgm:t>
    </dgm:pt>
    <dgm:pt modelId="{77504F34-3EDC-455D-95F6-B496B3DA896D}" type="parTrans" cxnId="{5F46A14C-829E-4852-9056-9412A7B48B5E}">
      <dgm:prSet/>
      <dgm:spPr/>
      <dgm:t>
        <a:bodyPr/>
        <a:lstStyle/>
        <a:p>
          <a:endParaRPr lang="en-US"/>
        </a:p>
      </dgm:t>
    </dgm:pt>
    <dgm:pt modelId="{B702071D-ACA4-4444-B360-34ACF50FC01F}" type="sibTrans" cxnId="{5F46A14C-829E-4852-9056-9412A7B48B5E}">
      <dgm:prSet/>
      <dgm:spPr/>
      <dgm:t>
        <a:bodyPr/>
        <a:lstStyle/>
        <a:p>
          <a:endParaRPr lang="en-US"/>
        </a:p>
      </dgm:t>
    </dgm:pt>
    <dgm:pt modelId="{3CE8E9A8-1DA8-4A68-9E8E-B3AB5E305FEA}">
      <dgm:prSet/>
      <dgm:spPr/>
      <dgm:t>
        <a:bodyPr/>
        <a:lstStyle/>
        <a:p>
          <a:r>
            <a:rPr lang="en-US" dirty="0"/>
            <a:t>Had to use quarterly data, missing some data points</a:t>
          </a:r>
        </a:p>
      </dgm:t>
    </dgm:pt>
    <dgm:pt modelId="{B5A7E038-169C-4174-859B-3ECCE5DB67DD}" type="parTrans" cxnId="{64BCB257-2799-4A05-AC0F-28661C0442B6}">
      <dgm:prSet/>
      <dgm:spPr/>
      <dgm:t>
        <a:bodyPr/>
        <a:lstStyle/>
        <a:p>
          <a:endParaRPr lang="en-US"/>
        </a:p>
      </dgm:t>
    </dgm:pt>
    <dgm:pt modelId="{2185F762-06E9-4D10-882E-8447C252FA64}" type="sibTrans" cxnId="{64BCB257-2799-4A05-AC0F-28661C0442B6}">
      <dgm:prSet/>
      <dgm:spPr/>
      <dgm:t>
        <a:bodyPr/>
        <a:lstStyle/>
        <a:p>
          <a:endParaRPr lang="en-US"/>
        </a:p>
      </dgm:t>
    </dgm:pt>
    <dgm:pt modelId="{A9B9E319-6729-4931-AF0A-0C74D75FFBA5}">
      <dgm:prSet/>
      <dgm:spPr/>
      <dgm:t>
        <a:bodyPr/>
        <a:lstStyle/>
        <a:p>
          <a:pPr>
            <a:defRPr b="1"/>
          </a:pPr>
          <a:r>
            <a:rPr lang="en-US"/>
            <a:t>Policy Implications: </a:t>
          </a:r>
        </a:p>
      </dgm:t>
    </dgm:pt>
    <dgm:pt modelId="{CA0DD380-4B85-4BEF-A701-0CA78AE939B5}" type="parTrans" cxnId="{20F4EF41-1416-4519-B27D-5981D8902385}">
      <dgm:prSet/>
      <dgm:spPr/>
      <dgm:t>
        <a:bodyPr/>
        <a:lstStyle/>
        <a:p>
          <a:endParaRPr lang="en-US"/>
        </a:p>
      </dgm:t>
    </dgm:pt>
    <dgm:pt modelId="{0418283D-4793-48DF-A20F-934C58D5DC21}" type="sibTrans" cxnId="{20F4EF41-1416-4519-B27D-5981D8902385}">
      <dgm:prSet/>
      <dgm:spPr/>
      <dgm:t>
        <a:bodyPr/>
        <a:lstStyle/>
        <a:p>
          <a:endParaRPr lang="en-US"/>
        </a:p>
      </dgm:t>
    </dgm:pt>
    <dgm:pt modelId="{25EF0F7A-D6AE-4DCE-A670-F180597BD66C}">
      <dgm:prSet/>
      <dgm:spPr/>
      <dgm:t>
        <a:bodyPr/>
        <a:lstStyle/>
        <a:p>
          <a:r>
            <a:rPr lang="en-US"/>
            <a:t>Energy Projections during lockdowns</a:t>
          </a:r>
        </a:p>
      </dgm:t>
    </dgm:pt>
    <dgm:pt modelId="{AD0251F2-13C3-43C2-94B9-F848FBCF277A}" type="parTrans" cxnId="{FE63A610-3229-43C6-B0E5-D11425AA4CDB}">
      <dgm:prSet/>
      <dgm:spPr/>
      <dgm:t>
        <a:bodyPr/>
        <a:lstStyle/>
        <a:p>
          <a:endParaRPr lang="en-US"/>
        </a:p>
      </dgm:t>
    </dgm:pt>
    <dgm:pt modelId="{09150195-87BC-4B39-92AB-5E37FAB0C495}" type="sibTrans" cxnId="{FE63A610-3229-43C6-B0E5-D11425AA4CDB}">
      <dgm:prSet/>
      <dgm:spPr/>
      <dgm:t>
        <a:bodyPr/>
        <a:lstStyle/>
        <a:p>
          <a:endParaRPr lang="en-US"/>
        </a:p>
      </dgm:t>
    </dgm:pt>
    <dgm:pt modelId="{15C74A6F-0E8D-454A-87ED-37E95C8A6CBA}">
      <dgm:prSet/>
      <dgm:spPr/>
      <dgm:t>
        <a:bodyPr/>
        <a:lstStyle/>
        <a:p>
          <a:r>
            <a:rPr lang="en-US" dirty="0"/>
            <a:t>Energy Infrastructure Planning Implications</a:t>
          </a:r>
        </a:p>
      </dgm:t>
    </dgm:pt>
    <dgm:pt modelId="{6B3C484C-DCA3-4F04-A01D-F86CB3E808AB}" type="parTrans" cxnId="{27912B3D-E713-489D-88B6-E5FF44260E06}">
      <dgm:prSet/>
      <dgm:spPr/>
      <dgm:t>
        <a:bodyPr/>
        <a:lstStyle/>
        <a:p>
          <a:endParaRPr lang="en-US"/>
        </a:p>
      </dgm:t>
    </dgm:pt>
    <dgm:pt modelId="{FA1F0E2B-D4AA-4D5E-A697-2BA5263E91A3}" type="sibTrans" cxnId="{27912B3D-E713-489D-88B6-E5FF44260E06}">
      <dgm:prSet/>
      <dgm:spPr/>
      <dgm:t>
        <a:bodyPr/>
        <a:lstStyle/>
        <a:p>
          <a:endParaRPr lang="en-US"/>
        </a:p>
      </dgm:t>
    </dgm:pt>
    <dgm:pt modelId="{4CE3ED57-6BF3-4A07-B82C-A3C2FC347A9B}">
      <dgm:prSet/>
      <dgm:spPr/>
      <dgm:t>
        <a:bodyPr/>
        <a:lstStyle/>
        <a:p>
          <a:endParaRPr lang="en-US" dirty="0"/>
        </a:p>
      </dgm:t>
    </dgm:pt>
    <dgm:pt modelId="{99260375-4D01-45C8-ABBE-E5A4838F176E}" type="parTrans" cxnId="{BC4E07FA-4956-476C-86DF-3266C3FC1309}">
      <dgm:prSet/>
      <dgm:spPr/>
    </dgm:pt>
    <dgm:pt modelId="{43306349-137A-40A7-A4F4-48A89C61DBD2}" type="sibTrans" cxnId="{BC4E07FA-4956-476C-86DF-3266C3FC1309}">
      <dgm:prSet/>
      <dgm:spPr/>
    </dgm:pt>
    <dgm:pt modelId="{7D145D0D-2C3F-42B9-8066-B0E2F0E6E282}" type="pres">
      <dgm:prSet presAssocID="{9FA2F565-D0B9-4F6F-9BF4-7D36210C643E}" presName="Name0" presStyleCnt="0">
        <dgm:presLayoutVars>
          <dgm:dir/>
          <dgm:animLvl val="lvl"/>
          <dgm:resizeHandles val="exact"/>
        </dgm:presLayoutVars>
      </dgm:prSet>
      <dgm:spPr/>
    </dgm:pt>
    <dgm:pt modelId="{9873ED41-8459-4B3D-B75B-5D211B8BD83B}" type="pres">
      <dgm:prSet presAssocID="{EECD6174-5362-40EB-B51A-E81D8EB6D393}" presName="composite" presStyleCnt="0"/>
      <dgm:spPr/>
    </dgm:pt>
    <dgm:pt modelId="{DEA27D8B-D2CA-422A-9817-90C790319FA5}" type="pres">
      <dgm:prSet presAssocID="{EECD6174-5362-40EB-B51A-E81D8EB6D3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9298D03-95A6-4F67-95D3-3AAFA35305E2}" type="pres">
      <dgm:prSet presAssocID="{EECD6174-5362-40EB-B51A-E81D8EB6D393}" presName="desTx" presStyleLbl="alignAccFollowNode1" presStyleIdx="0" presStyleCnt="3">
        <dgm:presLayoutVars>
          <dgm:bulletEnabled val="1"/>
        </dgm:presLayoutVars>
      </dgm:prSet>
      <dgm:spPr/>
    </dgm:pt>
    <dgm:pt modelId="{A945FA9E-2A5B-4A7A-A811-A8822DF399F5}" type="pres">
      <dgm:prSet presAssocID="{92961B93-36F2-491C-A800-BA7AFF9EE775}" presName="space" presStyleCnt="0"/>
      <dgm:spPr/>
    </dgm:pt>
    <dgm:pt modelId="{51FCAD3D-EF30-4D94-9BA6-3D9A342E0225}" type="pres">
      <dgm:prSet presAssocID="{F1A748F8-3D46-4E00-A9B4-7E7315F04BE9}" presName="composite" presStyleCnt="0"/>
      <dgm:spPr/>
    </dgm:pt>
    <dgm:pt modelId="{84263A37-7FCE-4647-80F6-9CDC190ED764}" type="pres">
      <dgm:prSet presAssocID="{F1A748F8-3D46-4E00-A9B4-7E7315F04BE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62D6C40-E989-4522-A409-C927CB9E11F9}" type="pres">
      <dgm:prSet presAssocID="{F1A748F8-3D46-4E00-A9B4-7E7315F04BE9}" presName="desTx" presStyleLbl="alignAccFollowNode1" presStyleIdx="1" presStyleCnt="3">
        <dgm:presLayoutVars>
          <dgm:bulletEnabled val="1"/>
        </dgm:presLayoutVars>
      </dgm:prSet>
      <dgm:spPr/>
    </dgm:pt>
    <dgm:pt modelId="{C05CEA8D-F21A-449D-97AF-7DD9CF556E72}" type="pres">
      <dgm:prSet presAssocID="{3BAD2B7B-84A4-4EA4-BBE5-031DE12CE2B6}" presName="space" presStyleCnt="0"/>
      <dgm:spPr/>
    </dgm:pt>
    <dgm:pt modelId="{6ED76B7B-3883-4F01-AD14-2609F9A1F412}" type="pres">
      <dgm:prSet presAssocID="{A9B9E319-6729-4931-AF0A-0C74D75FFBA5}" presName="composite" presStyleCnt="0"/>
      <dgm:spPr/>
    </dgm:pt>
    <dgm:pt modelId="{B586ECAB-6355-48DE-918B-E965173CDC61}" type="pres">
      <dgm:prSet presAssocID="{A9B9E319-6729-4931-AF0A-0C74D75FFBA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BA5B740-4B8C-4B8C-9054-E5D6B86B1F84}" type="pres">
      <dgm:prSet presAssocID="{A9B9E319-6729-4931-AF0A-0C74D75FFBA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E63A610-3229-43C6-B0E5-D11425AA4CDB}" srcId="{A9B9E319-6729-4931-AF0A-0C74D75FFBA5}" destId="{25EF0F7A-D6AE-4DCE-A670-F180597BD66C}" srcOrd="0" destOrd="0" parTransId="{AD0251F2-13C3-43C2-94B9-F848FBCF277A}" sibTransId="{09150195-87BC-4B39-92AB-5E37FAB0C495}"/>
    <dgm:cxn modelId="{E1F0BD14-DB90-41A2-86C8-263E525A9062}" type="presOf" srcId="{E98AA41A-55FC-44DC-BD37-434E2A57B2A7}" destId="{39298D03-95A6-4F67-95D3-3AAFA35305E2}" srcOrd="0" destOrd="1" presId="urn:microsoft.com/office/officeart/2005/8/layout/hList1"/>
    <dgm:cxn modelId="{13F12E16-9A24-4D79-B044-6E86D7130665}" type="presOf" srcId="{EECD6174-5362-40EB-B51A-E81D8EB6D393}" destId="{DEA27D8B-D2CA-422A-9817-90C790319FA5}" srcOrd="0" destOrd="0" presId="urn:microsoft.com/office/officeart/2005/8/layout/hList1"/>
    <dgm:cxn modelId="{D7B3FC1D-5FA7-4DD2-AB7F-E0642E2B5DB5}" srcId="{9FA2F565-D0B9-4F6F-9BF4-7D36210C643E}" destId="{F1A748F8-3D46-4E00-A9B4-7E7315F04BE9}" srcOrd="1" destOrd="0" parTransId="{E09A5877-DB02-4F1B-ABDB-7B869FC5C756}" sibTransId="{3BAD2B7B-84A4-4EA4-BBE5-031DE12CE2B6}"/>
    <dgm:cxn modelId="{39DC1225-410B-41E6-B96F-79DE02FDABCA}" type="presOf" srcId="{325408C8-C997-4D25-8AD5-AB4F79F771D8}" destId="{39298D03-95A6-4F67-95D3-3AAFA35305E2}" srcOrd="0" destOrd="0" presId="urn:microsoft.com/office/officeart/2005/8/layout/hList1"/>
    <dgm:cxn modelId="{94675A36-DF27-4D2B-A74B-6B5B4A0F2BA7}" type="presOf" srcId="{A9B9E319-6729-4931-AF0A-0C74D75FFBA5}" destId="{B586ECAB-6355-48DE-918B-E965173CDC61}" srcOrd="0" destOrd="0" presId="urn:microsoft.com/office/officeart/2005/8/layout/hList1"/>
    <dgm:cxn modelId="{27912B3D-E713-489D-88B6-E5FF44260E06}" srcId="{A9B9E319-6729-4931-AF0A-0C74D75FFBA5}" destId="{15C74A6F-0E8D-454A-87ED-37E95C8A6CBA}" srcOrd="1" destOrd="0" parTransId="{6B3C484C-DCA3-4F04-A01D-F86CB3E808AB}" sibTransId="{FA1F0E2B-D4AA-4D5E-A697-2BA5263E91A3}"/>
    <dgm:cxn modelId="{077F4A41-A5F2-44B1-BA4F-C2F69038FF59}" type="presOf" srcId="{F1A748F8-3D46-4E00-A9B4-7E7315F04BE9}" destId="{84263A37-7FCE-4647-80F6-9CDC190ED764}" srcOrd="0" destOrd="0" presId="urn:microsoft.com/office/officeart/2005/8/layout/hList1"/>
    <dgm:cxn modelId="{20F4EF41-1416-4519-B27D-5981D8902385}" srcId="{9FA2F565-D0B9-4F6F-9BF4-7D36210C643E}" destId="{A9B9E319-6729-4931-AF0A-0C74D75FFBA5}" srcOrd="2" destOrd="0" parTransId="{CA0DD380-4B85-4BEF-A701-0CA78AE939B5}" sibTransId="{0418283D-4793-48DF-A20F-934C58D5DC21}"/>
    <dgm:cxn modelId="{5F46A14C-829E-4852-9056-9412A7B48B5E}" srcId="{F1A748F8-3D46-4E00-A9B4-7E7315F04BE9}" destId="{573B5C5F-F6B0-4AE8-BB9E-7BDBB1670749}" srcOrd="0" destOrd="0" parTransId="{77504F34-3EDC-455D-95F6-B496B3DA896D}" sibTransId="{B702071D-ACA4-4444-B360-34ACF50FC01F}"/>
    <dgm:cxn modelId="{038E3675-2172-4D57-BFAC-A406A0C78814}" type="presOf" srcId="{9FA2F565-D0B9-4F6F-9BF4-7D36210C643E}" destId="{7D145D0D-2C3F-42B9-8066-B0E2F0E6E282}" srcOrd="0" destOrd="0" presId="urn:microsoft.com/office/officeart/2005/8/layout/hList1"/>
    <dgm:cxn modelId="{726B9956-8AA4-4366-A6EB-25524484DED8}" type="presOf" srcId="{573B5C5F-F6B0-4AE8-BB9E-7BDBB1670749}" destId="{E62D6C40-E989-4522-A409-C927CB9E11F9}" srcOrd="0" destOrd="0" presId="urn:microsoft.com/office/officeart/2005/8/layout/hList1"/>
    <dgm:cxn modelId="{64BCB257-2799-4A05-AC0F-28661C0442B6}" srcId="{F1A748F8-3D46-4E00-A9B4-7E7315F04BE9}" destId="{3CE8E9A8-1DA8-4A68-9E8E-B3AB5E305FEA}" srcOrd="1" destOrd="0" parTransId="{B5A7E038-169C-4174-859B-3ECCE5DB67DD}" sibTransId="{2185F762-06E9-4D10-882E-8447C252FA64}"/>
    <dgm:cxn modelId="{B572CF84-2241-4FBE-AB28-581D44C36C79}" srcId="{EECD6174-5362-40EB-B51A-E81D8EB6D393}" destId="{E98AA41A-55FC-44DC-BD37-434E2A57B2A7}" srcOrd="1" destOrd="0" parTransId="{8C17922E-9595-4C73-9D5B-FEE6D9E55038}" sibTransId="{5E6EB416-62FA-4186-BD4A-654E501C7590}"/>
    <dgm:cxn modelId="{D94BD190-1316-458B-89D2-4AB69DF4CA64}" type="presOf" srcId="{674399D3-DDAA-443C-BE56-57A13E90B3F7}" destId="{39298D03-95A6-4F67-95D3-3AAFA35305E2}" srcOrd="0" destOrd="2" presId="urn:microsoft.com/office/officeart/2005/8/layout/hList1"/>
    <dgm:cxn modelId="{63901C94-EC4D-4CCB-8C86-F7F7FA1F5446}" type="presOf" srcId="{4CE3ED57-6BF3-4A07-B82C-A3C2FC347A9B}" destId="{6BA5B740-4B8C-4B8C-9054-E5D6B86B1F84}" srcOrd="0" destOrd="2" presId="urn:microsoft.com/office/officeart/2005/8/layout/hList1"/>
    <dgm:cxn modelId="{CDCEF19B-A1FA-47EC-A90A-FB022FD6FD66}" type="presOf" srcId="{25EF0F7A-D6AE-4DCE-A670-F180597BD66C}" destId="{6BA5B740-4B8C-4B8C-9054-E5D6B86B1F84}" srcOrd="0" destOrd="0" presId="urn:microsoft.com/office/officeart/2005/8/layout/hList1"/>
    <dgm:cxn modelId="{9ACBB5A9-4612-4040-9C6D-CD9F5C5A6047}" srcId="{EECD6174-5362-40EB-B51A-E81D8EB6D393}" destId="{325408C8-C997-4D25-8AD5-AB4F79F771D8}" srcOrd="0" destOrd="0" parTransId="{BCAC37C7-7B24-4711-897D-E6D1A5728023}" sibTransId="{7EECDCEB-65F8-43D4-BD0F-8643597D73E2}"/>
    <dgm:cxn modelId="{8A6FC1BC-FF31-4CF7-84EC-E87A6689BB1A}" type="presOf" srcId="{15C74A6F-0E8D-454A-87ED-37E95C8A6CBA}" destId="{6BA5B740-4B8C-4B8C-9054-E5D6B86B1F84}" srcOrd="0" destOrd="1" presId="urn:microsoft.com/office/officeart/2005/8/layout/hList1"/>
    <dgm:cxn modelId="{7AA23EC3-6445-420F-A245-C9AB5759F848}" type="presOf" srcId="{3CE8E9A8-1DA8-4A68-9E8E-B3AB5E305FEA}" destId="{E62D6C40-E989-4522-A409-C927CB9E11F9}" srcOrd="0" destOrd="1" presId="urn:microsoft.com/office/officeart/2005/8/layout/hList1"/>
    <dgm:cxn modelId="{F49AF3D4-9B18-4A8F-82AF-88480FC315E1}" srcId="{EECD6174-5362-40EB-B51A-E81D8EB6D393}" destId="{674399D3-DDAA-443C-BE56-57A13E90B3F7}" srcOrd="2" destOrd="0" parTransId="{2F70107F-CBF8-4E57-84A2-966C3DBB0325}" sibTransId="{8631B90F-5392-48F2-8DC8-88CCA75EB22B}"/>
    <dgm:cxn modelId="{F4CEF2F6-190A-4939-B8EB-212A8DBACC6C}" srcId="{9FA2F565-D0B9-4F6F-9BF4-7D36210C643E}" destId="{EECD6174-5362-40EB-B51A-E81D8EB6D393}" srcOrd="0" destOrd="0" parTransId="{B8F2A5A2-A132-48EF-8792-5E35287F6630}" sibTransId="{92961B93-36F2-491C-A800-BA7AFF9EE775}"/>
    <dgm:cxn modelId="{BC4E07FA-4956-476C-86DF-3266C3FC1309}" srcId="{A9B9E319-6729-4931-AF0A-0C74D75FFBA5}" destId="{4CE3ED57-6BF3-4A07-B82C-A3C2FC347A9B}" srcOrd="2" destOrd="0" parTransId="{99260375-4D01-45C8-ABBE-E5A4838F176E}" sibTransId="{43306349-137A-40A7-A4F4-48A89C61DBD2}"/>
    <dgm:cxn modelId="{764652FE-294C-4BE2-A14E-0B8C6E664EB8}" type="presParOf" srcId="{7D145D0D-2C3F-42B9-8066-B0E2F0E6E282}" destId="{9873ED41-8459-4B3D-B75B-5D211B8BD83B}" srcOrd="0" destOrd="0" presId="urn:microsoft.com/office/officeart/2005/8/layout/hList1"/>
    <dgm:cxn modelId="{D6572FD8-17F1-4FB8-AC03-0037D25E005E}" type="presParOf" srcId="{9873ED41-8459-4B3D-B75B-5D211B8BD83B}" destId="{DEA27D8B-D2CA-422A-9817-90C790319FA5}" srcOrd="0" destOrd="0" presId="urn:microsoft.com/office/officeart/2005/8/layout/hList1"/>
    <dgm:cxn modelId="{8A0FA1F5-728E-4ED3-AE0A-4F0573074259}" type="presParOf" srcId="{9873ED41-8459-4B3D-B75B-5D211B8BD83B}" destId="{39298D03-95A6-4F67-95D3-3AAFA35305E2}" srcOrd="1" destOrd="0" presId="urn:microsoft.com/office/officeart/2005/8/layout/hList1"/>
    <dgm:cxn modelId="{E0E16769-51B5-4D9C-A87F-EB031AC538A9}" type="presParOf" srcId="{7D145D0D-2C3F-42B9-8066-B0E2F0E6E282}" destId="{A945FA9E-2A5B-4A7A-A811-A8822DF399F5}" srcOrd="1" destOrd="0" presId="urn:microsoft.com/office/officeart/2005/8/layout/hList1"/>
    <dgm:cxn modelId="{772259AA-91B2-4E0C-A51B-AE5E0EF5A6E7}" type="presParOf" srcId="{7D145D0D-2C3F-42B9-8066-B0E2F0E6E282}" destId="{51FCAD3D-EF30-4D94-9BA6-3D9A342E0225}" srcOrd="2" destOrd="0" presId="urn:microsoft.com/office/officeart/2005/8/layout/hList1"/>
    <dgm:cxn modelId="{12F696DD-AF32-43D7-88D5-FE2BA918911D}" type="presParOf" srcId="{51FCAD3D-EF30-4D94-9BA6-3D9A342E0225}" destId="{84263A37-7FCE-4647-80F6-9CDC190ED764}" srcOrd="0" destOrd="0" presId="urn:microsoft.com/office/officeart/2005/8/layout/hList1"/>
    <dgm:cxn modelId="{ADA91758-4096-4316-82B7-B28CA4FCDA4E}" type="presParOf" srcId="{51FCAD3D-EF30-4D94-9BA6-3D9A342E0225}" destId="{E62D6C40-E989-4522-A409-C927CB9E11F9}" srcOrd="1" destOrd="0" presId="urn:microsoft.com/office/officeart/2005/8/layout/hList1"/>
    <dgm:cxn modelId="{5E551491-A2D8-4F85-81EA-B57BC15DAFCF}" type="presParOf" srcId="{7D145D0D-2C3F-42B9-8066-B0E2F0E6E282}" destId="{C05CEA8D-F21A-449D-97AF-7DD9CF556E72}" srcOrd="3" destOrd="0" presId="urn:microsoft.com/office/officeart/2005/8/layout/hList1"/>
    <dgm:cxn modelId="{BCEC2F6B-DB9D-4FB7-8D78-6DB5B84E29F6}" type="presParOf" srcId="{7D145D0D-2C3F-42B9-8066-B0E2F0E6E282}" destId="{6ED76B7B-3883-4F01-AD14-2609F9A1F412}" srcOrd="4" destOrd="0" presId="urn:microsoft.com/office/officeart/2005/8/layout/hList1"/>
    <dgm:cxn modelId="{FA6F366D-5EBD-4DD8-84F7-01A704971882}" type="presParOf" srcId="{6ED76B7B-3883-4F01-AD14-2609F9A1F412}" destId="{B586ECAB-6355-48DE-918B-E965173CDC61}" srcOrd="0" destOrd="0" presId="urn:microsoft.com/office/officeart/2005/8/layout/hList1"/>
    <dgm:cxn modelId="{33FE6F9F-CFF6-40B9-8645-E759C803A15D}" type="presParOf" srcId="{6ED76B7B-3883-4F01-AD14-2609F9A1F412}" destId="{6BA5B740-4B8C-4B8C-9054-E5D6B86B1F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834DC-0B00-441D-B662-3F194776BCE1}">
      <dsp:nvSpPr>
        <dsp:cNvPr id="0" name=""/>
        <dsp:cNvSpPr/>
      </dsp:nvSpPr>
      <dsp:spPr>
        <a:xfrm>
          <a:off x="0" y="92471"/>
          <a:ext cx="6628804" cy="15540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Question: How Covid-19 lockdowns changed electricity consumption behavior?</a:t>
          </a:r>
        </a:p>
      </dsp:txBody>
      <dsp:txXfrm>
        <a:off x="75863" y="168334"/>
        <a:ext cx="6477078" cy="1402326"/>
      </dsp:txXfrm>
    </dsp:sp>
    <dsp:sp modelId="{D401C5F7-2084-46DF-BE83-655178B09760}">
      <dsp:nvSpPr>
        <dsp:cNvPr id="0" name=""/>
        <dsp:cNvSpPr/>
      </dsp:nvSpPr>
      <dsp:spPr>
        <a:xfrm>
          <a:off x="0" y="1712764"/>
          <a:ext cx="6628804" cy="1554052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Contribution: Add more time to retroactive study, specifically look at stringency levels</a:t>
          </a:r>
        </a:p>
      </dsp:txBody>
      <dsp:txXfrm>
        <a:off x="75863" y="1788627"/>
        <a:ext cx="6477078" cy="1402326"/>
      </dsp:txXfrm>
    </dsp:sp>
    <dsp:sp modelId="{ECE6BDB0-68BC-4DA2-8E8D-BA47ED0CBA80}">
      <dsp:nvSpPr>
        <dsp:cNvPr id="0" name=""/>
        <dsp:cNvSpPr/>
      </dsp:nvSpPr>
      <dsp:spPr>
        <a:xfrm>
          <a:off x="0" y="3333056"/>
          <a:ext cx="6628804" cy="1554052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Key Data Sources: St. Louis FRED, US Energy Information Administration, National Center for Environmental Information, University of Oxford</a:t>
          </a:r>
        </a:p>
      </dsp:txBody>
      <dsp:txXfrm>
        <a:off x="75863" y="3408919"/>
        <a:ext cx="6477078" cy="140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63709-44CA-47C4-8383-3C69D5912156}">
      <dsp:nvSpPr>
        <dsp:cNvPr id="0" name=""/>
        <dsp:cNvSpPr/>
      </dsp:nvSpPr>
      <dsp:spPr>
        <a:xfrm>
          <a:off x="0" y="2470633"/>
          <a:ext cx="9618133" cy="162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 = state, Q = quarterly, R = Sector, </a:t>
          </a:r>
          <a:r>
            <a:rPr lang="el-GR" sz="3500" kern="1200"/>
            <a:t>λ</a:t>
          </a:r>
          <a:r>
            <a:rPr lang="en-US" sz="3500" kern="1200"/>
            <a:t> = State Fixed Effects, </a:t>
          </a:r>
          <a:r>
            <a:rPr lang="el-GR" sz="3500" kern="1200"/>
            <a:t>θ</a:t>
          </a:r>
          <a:r>
            <a:rPr lang="en-US" sz="3500" kern="1200"/>
            <a:t> = Time-Based Fixed Effects</a:t>
          </a:r>
        </a:p>
      </dsp:txBody>
      <dsp:txXfrm>
        <a:off x="0" y="2470633"/>
        <a:ext cx="9618133" cy="1621002"/>
      </dsp:txXfrm>
    </dsp:sp>
    <dsp:sp modelId="{84C8EFA9-571B-451D-8542-EEABB6B881EE}">
      <dsp:nvSpPr>
        <dsp:cNvPr id="0" name=""/>
        <dsp:cNvSpPr/>
      </dsp:nvSpPr>
      <dsp:spPr>
        <a:xfrm rot="10800000">
          <a:off x="0" y="1845"/>
          <a:ext cx="9618133" cy="24931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Y</a:t>
          </a:r>
          <a:r>
            <a:rPr lang="en-US" sz="3500" kern="1200" baseline="-25000"/>
            <a:t>s,q,r </a:t>
          </a:r>
          <a:r>
            <a:rPr lang="en-US" sz="3500" kern="1200"/>
            <a:t>= </a:t>
          </a:r>
          <a:r>
            <a:rPr lang="el-GR" sz="3500" kern="1200"/>
            <a:t>β</a:t>
          </a:r>
          <a:r>
            <a:rPr lang="en-US" sz="3500" kern="1200" baseline="-25000"/>
            <a:t>0</a:t>
          </a:r>
          <a:r>
            <a:rPr lang="en-US" sz="3500" kern="1200"/>
            <a:t> + </a:t>
          </a:r>
          <a:r>
            <a:rPr lang="el-GR" sz="3500" kern="1200"/>
            <a:t>β</a:t>
          </a:r>
          <a:r>
            <a:rPr lang="en-US" sz="3500" kern="1200" baseline="-25000"/>
            <a:t>1</a:t>
          </a:r>
          <a:r>
            <a:rPr lang="en-US" sz="3500" kern="1200"/>
            <a:t>|T</a:t>
          </a:r>
          <a:r>
            <a:rPr lang="en-US" sz="3500" kern="1200" baseline="-25000"/>
            <a:t>s,q,r </a:t>
          </a:r>
          <a:r>
            <a:rPr lang="en-US" sz="3500" kern="1200"/>
            <a:t>-65|+ </a:t>
          </a:r>
          <a:r>
            <a:rPr lang="el-GR" sz="3500" kern="1200"/>
            <a:t>β</a:t>
          </a:r>
          <a:r>
            <a:rPr lang="en-US" sz="3500" kern="1200" baseline="-25000"/>
            <a:t>2</a:t>
          </a:r>
          <a:r>
            <a:rPr lang="en-US" sz="3500" kern="1200"/>
            <a:t>(GDP</a:t>
          </a:r>
          <a:r>
            <a:rPr lang="en-US" sz="3500" kern="1200" baseline="-25000"/>
            <a:t>s,q,r</a:t>
          </a:r>
          <a:r>
            <a:rPr lang="en-US" sz="3500" kern="1200"/>
            <a:t>) + </a:t>
          </a:r>
          <a:r>
            <a:rPr lang="el-GR" sz="3500" kern="1200"/>
            <a:t>β</a:t>
          </a:r>
          <a:r>
            <a:rPr lang="en-US" sz="3500" kern="1200" baseline="-25000"/>
            <a:t>3</a:t>
          </a:r>
          <a:r>
            <a:rPr lang="en-US" sz="3500" kern="1200"/>
            <a:t>(Stringency</a:t>
          </a:r>
          <a:r>
            <a:rPr lang="en-US" sz="3500" kern="1200" baseline="-25000"/>
            <a:t>s,q,r</a:t>
          </a:r>
          <a:r>
            <a:rPr lang="en-US" sz="3500" kern="1200"/>
            <a:t>) +  </a:t>
          </a:r>
          <a:r>
            <a:rPr lang="el-GR" sz="3500" kern="1200"/>
            <a:t>λ</a:t>
          </a:r>
          <a:r>
            <a:rPr lang="en-US" sz="3500" kern="1200" baseline="-25000"/>
            <a:t>s</a:t>
          </a:r>
          <a:r>
            <a:rPr lang="en-US" sz="3500" kern="1200"/>
            <a:t> + </a:t>
          </a:r>
          <a:r>
            <a:rPr lang="el-GR" sz="3500" kern="1200"/>
            <a:t>θ</a:t>
          </a:r>
          <a:r>
            <a:rPr lang="en-US" sz="3500" kern="1200" baseline="-25000"/>
            <a:t>q</a:t>
          </a:r>
          <a:r>
            <a:rPr lang="en-US" sz="3500" kern="1200"/>
            <a:t> + </a:t>
          </a:r>
          <a:r>
            <a:rPr lang="el-GR" sz="3500" kern="1200"/>
            <a:t>ε</a:t>
          </a:r>
          <a:endParaRPr lang="en-US" sz="3500" kern="1200"/>
        </a:p>
      </dsp:txBody>
      <dsp:txXfrm rot="10800000">
        <a:off x="0" y="1845"/>
        <a:ext cx="9618133" cy="1619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27D8B-D2CA-422A-9817-90C790319FA5}">
      <dsp:nvSpPr>
        <dsp:cNvPr id="0" name=""/>
        <dsp:cNvSpPr/>
      </dsp:nvSpPr>
      <dsp:spPr>
        <a:xfrm>
          <a:off x="3005" y="52026"/>
          <a:ext cx="2930524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Conclusion</a:t>
          </a:r>
        </a:p>
      </dsp:txBody>
      <dsp:txXfrm>
        <a:off x="3005" y="52026"/>
        <a:ext cx="2930524" cy="547200"/>
      </dsp:txXfrm>
    </dsp:sp>
    <dsp:sp modelId="{39298D03-95A6-4F67-95D3-3AAFA35305E2}">
      <dsp:nvSpPr>
        <dsp:cNvPr id="0" name=""/>
        <dsp:cNvSpPr/>
      </dsp:nvSpPr>
      <dsp:spPr>
        <a:xfrm>
          <a:off x="3005" y="599226"/>
          <a:ext cx="2930524" cy="34422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/>
            <a:t>No significance in stringency in initial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/>
            <a:t>Positive relationship between stringency and residential consumption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Negative relationship between stringency and commercial/industrial consumption</a:t>
          </a:r>
        </a:p>
      </dsp:txBody>
      <dsp:txXfrm>
        <a:off x="3005" y="599226"/>
        <a:ext cx="2930524" cy="3442229"/>
      </dsp:txXfrm>
    </dsp:sp>
    <dsp:sp modelId="{84263A37-7FCE-4647-80F6-9CDC190ED764}">
      <dsp:nvSpPr>
        <dsp:cNvPr id="0" name=""/>
        <dsp:cNvSpPr/>
      </dsp:nvSpPr>
      <dsp:spPr>
        <a:xfrm>
          <a:off x="3343804" y="52026"/>
          <a:ext cx="2930524" cy="547200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Weakness: </a:t>
          </a:r>
        </a:p>
      </dsp:txBody>
      <dsp:txXfrm>
        <a:off x="3343804" y="52026"/>
        <a:ext cx="2930524" cy="547200"/>
      </dsp:txXfrm>
    </dsp:sp>
    <dsp:sp modelId="{E62D6C40-E989-4522-A409-C927CB9E11F9}">
      <dsp:nvSpPr>
        <dsp:cNvPr id="0" name=""/>
        <dsp:cNvSpPr/>
      </dsp:nvSpPr>
      <dsp:spPr>
        <a:xfrm>
          <a:off x="3343804" y="599226"/>
          <a:ext cx="2930524" cy="3442229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Stringency Index is not a perfect measure of lockdowns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Had to use quarterly data, missing some data points</a:t>
          </a:r>
        </a:p>
      </dsp:txBody>
      <dsp:txXfrm>
        <a:off x="3343804" y="599226"/>
        <a:ext cx="2930524" cy="3442229"/>
      </dsp:txXfrm>
    </dsp:sp>
    <dsp:sp modelId="{B586ECAB-6355-48DE-918B-E965173CDC61}">
      <dsp:nvSpPr>
        <dsp:cNvPr id="0" name=""/>
        <dsp:cNvSpPr/>
      </dsp:nvSpPr>
      <dsp:spPr>
        <a:xfrm>
          <a:off x="6684602" y="52026"/>
          <a:ext cx="2930524" cy="547200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Policy Implications: </a:t>
          </a:r>
        </a:p>
      </dsp:txBody>
      <dsp:txXfrm>
        <a:off x="6684602" y="52026"/>
        <a:ext cx="2930524" cy="547200"/>
      </dsp:txXfrm>
    </dsp:sp>
    <dsp:sp modelId="{6BA5B740-4B8C-4B8C-9054-E5D6B86B1F84}">
      <dsp:nvSpPr>
        <dsp:cNvPr id="0" name=""/>
        <dsp:cNvSpPr/>
      </dsp:nvSpPr>
      <dsp:spPr>
        <a:xfrm>
          <a:off x="6684602" y="599226"/>
          <a:ext cx="2930524" cy="3442229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Energy Projections during lockdowns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Energy Infrastructure Planning Implications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684602" y="599226"/>
        <a:ext cx="2930524" cy="3442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696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13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82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7EB-50F6-4FA3-8B4A-D25F7C55584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0F517-E5AE-4DD6-BFBA-D7A9D8C75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0585-EC52-AAE1-32FB-4BA97CB00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 499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E0F28-3526-C3EA-0247-DDC76B563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Konstantinos Sarinopoulos</a:t>
            </a:r>
          </a:p>
          <a:p>
            <a:r>
              <a:rPr lang="en-US" dirty="0"/>
              <a:t>Michigan State University</a:t>
            </a:r>
          </a:p>
          <a:p>
            <a:r>
              <a:rPr lang="en-US" dirty="0"/>
              <a:t>12/5/2022</a:t>
            </a:r>
          </a:p>
        </p:txBody>
      </p:sp>
    </p:spTree>
    <p:extLst>
      <p:ext uri="{BB962C8B-B14F-4D97-AF65-F5344CB8AC3E}">
        <p14:creationId xmlns:p14="http://schemas.microsoft.com/office/powerpoint/2010/main" val="397956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29A9-2C5D-BE1B-5D54-D9FBBE9B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2A2F-54E6-C95E-6FD9-978913ED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44186" cy="39455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Cicala, Steve. “</a:t>
            </a:r>
            <a:r>
              <a:rPr lang="en-US" dirty="0" err="1">
                <a:effectLst/>
              </a:rPr>
              <a:t>Jue</a:t>
            </a:r>
            <a:r>
              <a:rPr lang="en-US" dirty="0">
                <a:effectLst/>
              </a:rPr>
              <a:t>: Insights: Powering Work from Home.” </a:t>
            </a:r>
            <a:r>
              <a:rPr lang="en-US" i="1" dirty="0">
                <a:effectLst/>
              </a:rPr>
              <a:t>Journal of Urban Economics</a:t>
            </a:r>
            <a:r>
              <a:rPr lang="en-US" dirty="0">
                <a:effectLst/>
              </a:rPr>
              <a:t>, 2022, p. 103474., https://doi.org/10.1016/j.jue.2022.103474. </a:t>
            </a:r>
            <a:r>
              <a:rPr lang="en-US" b="0" i="0" u="none" strike="noStrike" baseline="0" dirty="0">
                <a:latin typeface="+mn-lt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Brewer, Dylan. “Changes in Electricity Use Following COVID-19 Stay-at-Home Behavior.” </a:t>
            </a:r>
            <a:r>
              <a:rPr lang="en-US" i="1" dirty="0">
                <a:effectLst/>
              </a:rPr>
              <a:t>National Bureau of Economic Research</a:t>
            </a:r>
            <a:r>
              <a:rPr lang="en-US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Buechler, Elizabeth. “Power and the Pandemic: Exploring Global Changes in Electricity Demand During COVID-19.” </a:t>
            </a:r>
            <a:r>
              <a:rPr lang="en-US" i="1" dirty="0" err="1">
                <a:effectLst/>
              </a:rPr>
              <a:t>Precourt</a:t>
            </a:r>
            <a:r>
              <a:rPr lang="en-US" i="1" dirty="0">
                <a:effectLst/>
              </a:rPr>
              <a:t> Institute for Energy of Stanford University</a:t>
            </a:r>
            <a:r>
              <a:rPr lang="en-US" dirty="0">
                <a:effectLst/>
              </a:rPr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7EE1-8178-DCAC-8C50-AF1265EE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Research Question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BF2C32-A845-C7AC-6FB8-A385E0FB8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80793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43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415-E670-40A1-7571-9A87888B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1D255A-5DE3-6155-DE6D-44148BE5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69" y="1324823"/>
            <a:ext cx="8596668" cy="3880773"/>
          </a:xfrm>
        </p:spPr>
        <p:txBody>
          <a:bodyPr/>
          <a:lstStyle/>
          <a:p>
            <a:r>
              <a:rPr lang="en-US" dirty="0"/>
              <a:t>Revenue – Thousands of Dollars</a:t>
            </a:r>
          </a:p>
          <a:p>
            <a:r>
              <a:rPr lang="en-US" dirty="0"/>
              <a:t> Sales – MWh</a:t>
            </a:r>
          </a:p>
          <a:p>
            <a:r>
              <a:rPr lang="en-US" dirty="0"/>
              <a:t>Price - ¢/kWh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16D875-C4B6-B47F-0A97-A27F3380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3275"/>
            <a:ext cx="12210017" cy="25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FD90D9-0777-4927-90C9-E837E677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BE939-686C-77FE-84D8-1F60A689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" y="19991"/>
            <a:ext cx="3341807" cy="265664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5B0E32-6B55-7979-B0FF-0FE4FC53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29" y="1930401"/>
            <a:ext cx="2825263" cy="2250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A84E5-46C2-7DAD-95D9-C7F5897E8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249" y="51740"/>
            <a:ext cx="3193110" cy="2549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35A77-3CDD-D8AA-DED7-217B81AEB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723" y="1930401"/>
            <a:ext cx="2777806" cy="2281593"/>
          </a:xfrm>
          <a:prstGeom prst="rect">
            <a:avLst/>
          </a:prstGeom>
        </p:spPr>
      </p:pic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92D073F-0FE7-41B7-ADCD-5CE16DEE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062" y="4181364"/>
            <a:ext cx="11519876" cy="2177879"/>
          </a:xfrm>
          <a:prstGeom prst="parallelogram">
            <a:avLst>
              <a:gd name="adj" fmla="val 29000"/>
            </a:avLst>
          </a:prstGeom>
          <a:solidFill>
            <a:schemeClr val="tx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06790-9502-614A-F060-CB09A642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38" y="4441621"/>
            <a:ext cx="4626707" cy="156251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Summary Statistics – Consumption Differences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34B638-7B7B-AC85-0F8D-9FA814E1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402" y="4441621"/>
            <a:ext cx="5082106" cy="159974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Residential increased by 2%</a:t>
            </a:r>
          </a:p>
          <a:p>
            <a:r>
              <a:rPr lang="en-US">
                <a:solidFill>
                  <a:schemeClr val="bg1"/>
                </a:solidFill>
              </a:rPr>
              <a:t>9,314,598 MWh increase</a:t>
            </a:r>
          </a:p>
          <a:p>
            <a:r>
              <a:rPr lang="en-US">
                <a:solidFill>
                  <a:schemeClr val="bg1"/>
                </a:solidFill>
              </a:rPr>
              <a:t>Power for around 9,000,000 homes</a:t>
            </a:r>
          </a:p>
        </p:txBody>
      </p:sp>
    </p:spTree>
    <p:extLst>
      <p:ext uri="{BB962C8B-B14F-4D97-AF65-F5344CB8AC3E}">
        <p14:creationId xmlns:p14="http://schemas.microsoft.com/office/powerpoint/2010/main" val="248761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6E1-57C9-3952-C358-A465CB08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– Stringency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ACC1-6910-11F9-AB92-BE479947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8" y="2356484"/>
            <a:ext cx="8716367" cy="31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3A430-BCEA-67BD-099C-135EF185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Empirical Specification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8C3E6CD-9965-9140-A9A0-AF5A720FA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43084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5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F1A6-E798-E7B4-FE5C-4AA034F7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6A5C-3709-7D85-AB3F-885F1CF1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4" y="1368109"/>
            <a:ext cx="8596668" cy="3880773"/>
          </a:xfrm>
        </p:spPr>
        <p:txBody>
          <a:bodyPr/>
          <a:lstStyle/>
          <a:p>
            <a:r>
              <a:rPr lang="en-US" dirty="0"/>
              <a:t>Residential, Commercial, Industrial, Transportation Respectively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29404-9847-538A-A635-1AF16DC2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1812318"/>
            <a:ext cx="8257725" cy="455925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4F948E-77C7-72C3-9E13-D9424CC38C12}"/>
              </a:ext>
            </a:extLst>
          </p:cNvPr>
          <p:cNvSpPr/>
          <p:nvPr/>
        </p:nvSpPr>
        <p:spPr>
          <a:xfrm>
            <a:off x="3566160" y="3850640"/>
            <a:ext cx="975360" cy="396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D725ED-CA8E-E460-3356-504E49237DEA}"/>
              </a:ext>
            </a:extLst>
          </p:cNvPr>
          <p:cNvSpPr/>
          <p:nvPr/>
        </p:nvSpPr>
        <p:spPr>
          <a:xfrm>
            <a:off x="4975668" y="3850640"/>
            <a:ext cx="975360" cy="396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0043C1-2597-9783-B9E3-0A600A595393}"/>
              </a:ext>
            </a:extLst>
          </p:cNvPr>
          <p:cNvSpPr/>
          <p:nvPr/>
        </p:nvSpPr>
        <p:spPr>
          <a:xfrm>
            <a:off x="6391482" y="3850640"/>
            <a:ext cx="1055797" cy="396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21F-4FC9-9285-307A-65C0C51A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Without Time Based Fixed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2A35B-693F-E2DD-1E6B-5E2DDD18D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10098"/>
            <a:ext cx="7870998" cy="411069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C1EFD-311D-2FF2-A914-49BC5E8F1FBC}"/>
              </a:ext>
            </a:extLst>
          </p:cNvPr>
          <p:cNvSpPr txBox="1"/>
          <p:nvPr/>
        </p:nvSpPr>
        <p:spPr>
          <a:xfrm>
            <a:off x="677334" y="1890486"/>
            <a:ext cx="748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Residential, Commercial, Industrial, Transportation Respectively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C200C0-CEC2-88D0-7FBB-4FC2C9D1C02C}"/>
              </a:ext>
            </a:extLst>
          </p:cNvPr>
          <p:cNvSpPr/>
          <p:nvPr/>
        </p:nvSpPr>
        <p:spPr>
          <a:xfrm>
            <a:off x="3679372" y="4201886"/>
            <a:ext cx="1186543" cy="4354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C7BF1-1A0A-B9E2-2303-9422BF23E51E}"/>
              </a:ext>
            </a:extLst>
          </p:cNvPr>
          <p:cNvSpPr/>
          <p:nvPr/>
        </p:nvSpPr>
        <p:spPr>
          <a:xfrm>
            <a:off x="4996545" y="4201886"/>
            <a:ext cx="1186543" cy="4354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78C1EC-B0BF-B8DF-6509-6C10767775E8}"/>
              </a:ext>
            </a:extLst>
          </p:cNvPr>
          <p:cNvSpPr/>
          <p:nvPr/>
        </p:nvSpPr>
        <p:spPr>
          <a:xfrm>
            <a:off x="6172204" y="4201886"/>
            <a:ext cx="1284510" cy="4354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D556-4197-3C82-66D4-EC71B37A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A5C769-621D-DF3A-0583-A0EBA934C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52157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011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1507</TotalTime>
  <Words>338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EC 499 Final Project</vt:lpstr>
      <vt:lpstr>Research Question</vt:lpstr>
      <vt:lpstr>Summary Statistics</vt:lpstr>
      <vt:lpstr>Summary Statistics – Consumption Differences</vt:lpstr>
      <vt:lpstr>Summary Statistics – Stringency Index</vt:lpstr>
      <vt:lpstr>Empirical Specification</vt:lpstr>
      <vt:lpstr>Results</vt:lpstr>
      <vt:lpstr>Results – Without Time Based Fixed Effects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499 Final Project</dc:title>
  <dc:creator>Kosta Sarinopoulos</dc:creator>
  <cp:lastModifiedBy>Kosta Sarinopoulos</cp:lastModifiedBy>
  <cp:revision>1</cp:revision>
  <dcterms:created xsi:type="dcterms:W3CDTF">2022-12-04T05:34:26Z</dcterms:created>
  <dcterms:modified xsi:type="dcterms:W3CDTF">2022-12-05T18:08:59Z</dcterms:modified>
</cp:coreProperties>
</file>