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F680-23AB-4B4F-B111-270CAB40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C1FA8-256A-4C52-B218-79E0FEBBF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1E705-079A-4A39-A8F8-915B7725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25.3.2020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E7827-C2EC-45CA-9DCC-1AEBDE68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05717-332E-4A14-9159-603BD6E3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95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59CC-A1D8-4DE6-AE05-DE20B0F3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F43ED-9193-48CD-87B1-EE8F429CD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800C3-E367-4DF7-90DA-12263CF5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25.3.2020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0AF34-D6CD-4CC7-A5A0-C86C1429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75418-645C-415B-B234-839129E7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911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E23A9-5E07-4F80-BE21-71FF80BA7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FC802-8044-4B27-8500-E288F118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7165-D1C0-4DE8-801B-6E2E629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25.3.2020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D58F-00C9-4D1D-9582-AFFD573D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FD15-A8AE-4669-BB03-E51FCA73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787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FAA2-B582-4ADB-8326-E09A7D59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055A-4ABA-4B97-8BC9-2977046D3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E67C-63BE-4946-A787-DCF00957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25.3.2020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074DF-ECBF-4957-97E8-D2E5CF3B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7DBE-BAFA-46A9-A40C-1C5D5A0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536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015F-A544-456D-80B5-9A890FE3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00299-568F-4447-A965-A4591F71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18F94-0C20-4CF1-AE48-C7854AEA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25.3.2020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3C66-1A07-40F3-A4FC-495623AF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39C6F-BAAB-4E06-B5AD-6900BA34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201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5F7D-5BB2-4779-ADF4-3615BF42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9E7A-9B85-484A-9521-795D848B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4242F-52F6-4C91-B957-5037024BE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BF183-FD40-4C30-8750-5142671B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25.3.2020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1E609-9268-4F65-9955-5C9B6524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BF538-5F2D-4B42-B159-07558D89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397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602B-ABC1-43F3-8FB2-7328BFBB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628E-7AAA-405C-A7B0-7F15B8220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372E4-CD8C-45E0-9562-223F0EB9E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B851D-5E04-4E3A-AF06-B206BB08A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F02F0-B270-4A9C-B167-4EB21BBF6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8C43F-3740-4C2E-9A60-AF515E88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25.3.2020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AC669-00D6-480B-BEF2-0A39E8F7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EA664-03A0-4531-85D2-F92D4FED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936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ABA3-4923-4D60-B896-E9B61F81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ABD7B-936C-432C-8D47-A65E86A3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25.3.2020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A025E-8CA7-4E5C-A6EF-2CE27188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843E7-FD49-47AB-BE1B-548900FE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98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25A97-92D7-4E38-8F0F-5B9F7EAE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25.3.2020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B72E8-F816-4B21-B9F6-B9D7B3D4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FF95C-B327-4B13-9E5E-34C01F0C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365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794B-DB9E-478B-ADDC-AB5B14EC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EF85-7ABE-4EB5-B93A-5C8E5F29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F1BD7-F3B7-499A-8BC9-AA8AFF223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D8B98-2008-4BFB-9740-26AE6323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25.3.2020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2F2D2-D0DC-4B1B-A02D-514671C8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54BA3-BD7C-46C4-B8F9-48200BD8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0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BAFF-9F97-4C50-8E16-EFE41D56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FEED5-5700-476C-B8FD-85735F7CF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EC93F-8E3D-47AB-A050-A2C380ACC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70793-D0B0-4655-910F-167FB62A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25.3.2020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86957-A809-40C7-943E-82CF5287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D4955-2443-4119-89E9-7B5A0475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718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33946-CE37-410D-B542-6EF05F04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E7EF-6A4E-4139-82BF-9DA952FF2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9EA94-9F32-482D-B7E2-0D24DF83B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F57B9-3A54-4763-A9F1-FA275D73A846}" type="datetimeFigureOut">
              <a:rPr lang="bg-BG" smtClean="0"/>
              <a:t>25.3.2020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9013E-2DEB-4353-8B83-D887BB002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E3FA5-159A-41B9-9EAD-C9D1E0C6A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83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B37E-77C4-4E0B-99C3-331582F48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66" y="1122363"/>
            <a:ext cx="9788434" cy="2387600"/>
          </a:xfrm>
        </p:spPr>
        <p:txBody>
          <a:bodyPr/>
          <a:lstStyle/>
          <a:p>
            <a:r>
              <a:rPr lang="bg-BG" dirty="0"/>
              <a:t>Самостоятелна-</a:t>
            </a:r>
            <a:r>
              <a:rPr lang="bg-BG" dirty="0" err="1"/>
              <a:t>дом.работа</a:t>
            </a:r>
            <a:r>
              <a:rPr lang="en-US" dirty="0"/>
              <a:t>_3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B9277-3A58-4897-BB87-B233939F5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287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9F9B-4E7A-4E89-AC57-D6D87822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bg-BG" dirty="0"/>
              <a:t>Задачи: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E646-02D9-4AEE-B762-8281AC02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1262743"/>
            <a:ext cx="10515600" cy="537318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Създайте </a:t>
            </a:r>
            <a:r>
              <a:rPr lang="en-US" dirty="0"/>
              <a:t>HTML </a:t>
            </a:r>
            <a:r>
              <a:rPr lang="bg-BG" dirty="0"/>
              <a:t>документ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Като използвате направените по време на упражнението примери, създайте функции, които да демонстрират работата на:</a:t>
            </a:r>
          </a:p>
          <a:p>
            <a:pPr marL="971550" lvl="1" indent="-514350">
              <a:buFont typeface="+mj-lt"/>
              <a:buAutoNum type="alphaUcPeriod"/>
            </a:pPr>
            <a:r>
              <a:rPr lang="bg-BG" dirty="0"/>
              <a:t>Аритметичните оператори – всички по реда на таблицата от книгата/лекцията.</a:t>
            </a:r>
          </a:p>
          <a:p>
            <a:pPr marL="971550" lvl="1" indent="-514350">
              <a:buFont typeface="+mj-lt"/>
              <a:buAutoNum type="alphaUcPeriod"/>
            </a:pPr>
            <a:r>
              <a:rPr lang="bg-BG" dirty="0"/>
              <a:t>Операторите за сравнение –  всички по реда на таблицата от книгата/лекцията.</a:t>
            </a:r>
          </a:p>
          <a:p>
            <a:pPr marL="514350" indent="-514350">
              <a:buFont typeface="+mj-lt"/>
              <a:buAutoNum type="arabicPeriod"/>
            </a:pPr>
            <a:r>
              <a:rPr lang="bg-BG" b="1" dirty="0">
                <a:solidFill>
                  <a:srgbClr val="7030A0"/>
                </a:solidFill>
              </a:rPr>
              <a:t>Двете задачи да се оформят в един </a:t>
            </a:r>
            <a:r>
              <a:rPr lang="en-US" b="1" dirty="0">
                <a:solidFill>
                  <a:srgbClr val="7030A0"/>
                </a:solidFill>
              </a:rPr>
              <a:t>HTML</a:t>
            </a:r>
            <a:r>
              <a:rPr lang="bg-BG" b="1" dirty="0">
                <a:solidFill>
                  <a:srgbClr val="7030A0"/>
                </a:solidFill>
              </a:rPr>
              <a:t> документ, разделени с таг &lt;</a:t>
            </a:r>
            <a:r>
              <a:rPr lang="en-US" b="1" dirty="0" err="1">
                <a:solidFill>
                  <a:srgbClr val="7030A0"/>
                </a:solidFill>
              </a:rPr>
              <a:t>hr</a:t>
            </a:r>
            <a:r>
              <a:rPr lang="en-US" b="1" dirty="0">
                <a:solidFill>
                  <a:srgbClr val="7030A0"/>
                </a:solidFill>
              </a:rPr>
              <a:t>/</a:t>
            </a:r>
            <a:r>
              <a:rPr lang="bg-BG" b="1" dirty="0">
                <a:solidFill>
                  <a:srgbClr val="7030A0"/>
                </a:solidFill>
              </a:rPr>
              <a:t>&gt;. Да не се използва външен </a:t>
            </a:r>
            <a:r>
              <a:rPr lang="en-US" b="1" dirty="0">
                <a:solidFill>
                  <a:srgbClr val="7030A0"/>
                </a:solidFill>
              </a:rPr>
              <a:t>script</a:t>
            </a:r>
            <a:r>
              <a:rPr lang="bg-BG" b="1" dirty="0">
                <a:solidFill>
                  <a:srgbClr val="7030A0"/>
                </a:solidFill>
              </a:rPr>
              <a:t>.</a:t>
            </a:r>
            <a:r>
              <a:rPr lang="en-US" b="1" dirty="0" err="1">
                <a:solidFill>
                  <a:srgbClr val="7030A0"/>
                </a:solidFill>
              </a:rPr>
              <a:t>js</a:t>
            </a:r>
            <a:r>
              <a:rPr lang="bg-BG" b="1" dirty="0">
                <a:solidFill>
                  <a:srgbClr val="7030A0"/>
                </a:solidFill>
              </a:rPr>
              <a:t> файл.</a:t>
            </a:r>
            <a:endParaRPr lang="en-US" b="1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Променливите (двете) да се въвеждат в текстови полета (&lt;</a:t>
            </a:r>
            <a:r>
              <a:rPr lang="en-US" dirty="0"/>
              <a:t>input …./</a:t>
            </a:r>
            <a:r>
              <a:rPr lang="bg-BG" dirty="0"/>
              <a:t>&gt;)</a:t>
            </a:r>
            <a:r>
              <a:rPr lang="en-US" dirty="0"/>
              <a:t>. </a:t>
            </a:r>
            <a:r>
              <a:rPr lang="bg-BG" dirty="0"/>
              <a:t>Функциите за всяко действие да се извикват с отделен бутон или </a:t>
            </a:r>
            <a:r>
              <a:rPr lang="bg-BG" u="sng" dirty="0">
                <a:solidFill>
                  <a:srgbClr val="7030A0"/>
                </a:solidFill>
              </a:rPr>
              <a:t>със таг за </a:t>
            </a:r>
            <a:r>
              <a:rPr lang="en-US" u="sng" dirty="0">
                <a:solidFill>
                  <a:srgbClr val="7030A0"/>
                </a:solidFill>
              </a:rPr>
              <a:t>select</a:t>
            </a:r>
            <a:r>
              <a:rPr lang="bg-BG" u="sng" dirty="0">
                <a:solidFill>
                  <a:srgbClr val="7030A0"/>
                </a:solidFill>
              </a:rPr>
              <a:t> (в случай че умеете да го използвате )</a:t>
            </a:r>
            <a:r>
              <a:rPr lang="bg-BG" dirty="0"/>
              <a:t>. Данните, бутонът и резултатът да се да се изобразяват на един ред за всяко отделно </a:t>
            </a:r>
            <a:r>
              <a:rPr lang="bg-BG"/>
              <a:t>действие.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b="1" i="1" dirty="0"/>
              <a:t>Забележка: може да изпълните всичко това с ваша по-удачна идея с </a:t>
            </a:r>
            <a:r>
              <a:rPr lang="bg-BG" b="1" i="1" u="sng" dirty="0"/>
              <a:t>обща функция</a:t>
            </a:r>
            <a:r>
              <a:rPr lang="bg-BG" b="1" i="1" dirty="0"/>
              <a:t>, защото задачите имат и други варианти за решения (показването на резултата в браузъра остава исканият по-горе)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92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Самостоятелна-дом.работа_3</vt:lpstr>
      <vt:lpstr>Задачи: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Самостоятелна-дом.работа</dc:title>
  <dc:creator>Basil</dc:creator>
  <cp:lastModifiedBy>Basil</cp:lastModifiedBy>
  <cp:revision>15</cp:revision>
  <dcterms:created xsi:type="dcterms:W3CDTF">2018-03-07T05:44:35Z</dcterms:created>
  <dcterms:modified xsi:type="dcterms:W3CDTF">2020-03-25T08:19:48Z</dcterms:modified>
</cp:coreProperties>
</file>