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9726-630F-4411-91D0-5CF513C5C8B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6FF4-502B-4736-890D-CC4465D2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9726-630F-4411-91D0-5CF513C5C8B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6FF4-502B-4736-890D-CC4465D2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9726-630F-4411-91D0-5CF513C5C8B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6FF4-502B-4736-890D-CC4465D2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7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9726-630F-4411-91D0-5CF513C5C8B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6FF4-502B-4736-890D-CC4465D2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9726-630F-4411-91D0-5CF513C5C8B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6FF4-502B-4736-890D-CC4465D2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9726-630F-4411-91D0-5CF513C5C8B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6FF4-502B-4736-890D-CC4465D2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4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9726-630F-4411-91D0-5CF513C5C8B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6FF4-502B-4736-890D-CC4465D2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2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9726-630F-4411-91D0-5CF513C5C8B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6FF4-502B-4736-890D-CC4465D2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9726-630F-4411-91D0-5CF513C5C8B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6FF4-502B-4736-890D-CC4465D2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9726-630F-4411-91D0-5CF513C5C8B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6FF4-502B-4736-890D-CC4465D2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2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9726-630F-4411-91D0-5CF513C5C8B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6FF4-502B-4736-890D-CC4465D2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9726-630F-4411-91D0-5CF513C5C8B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6FF4-502B-4736-890D-CC4465D2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r="16765" b="31118"/>
          <a:stretch/>
        </p:blipFill>
        <p:spPr bwMode="auto">
          <a:xfrm>
            <a:off x="0" y="22412"/>
            <a:ext cx="9130553" cy="5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90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5" t="-11471" r="24705" b="11471"/>
          <a:stretch/>
        </p:blipFill>
        <p:spPr bwMode="auto">
          <a:xfrm>
            <a:off x="-721659" y="-788894"/>
            <a:ext cx="9865659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74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685800"/>
            <a:ext cx="883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50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10000"/>
          <a:stretch/>
        </p:blipFill>
        <p:spPr bwMode="auto">
          <a:xfrm>
            <a:off x="0" y="-17929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44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3400"/>
            <a:ext cx="9144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37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7" b="10000"/>
          <a:stretch/>
        </p:blipFill>
        <p:spPr bwMode="auto">
          <a:xfrm>
            <a:off x="17929" y="0"/>
            <a:ext cx="912607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00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85800"/>
            <a:ext cx="9144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8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kpapa01</dc:creator>
  <cp:lastModifiedBy>kpapa01</cp:lastModifiedBy>
  <cp:revision>5</cp:revision>
  <cp:lastPrinted>2013-02-05T13:44:15Z</cp:lastPrinted>
  <dcterms:created xsi:type="dcterms:W3CDTF">2013-02-02T23:32:34Z</dcterms:created>
  <dcterms:modified xsi:type="dcterms:W3CDTF">2013-02-05T14:16:36Z</dcterms:modified>
</cp:coreProperties>
</file>