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35C87-0B56-4171-B5CB-347323515374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451350"/>
            <a:ext cx="5670550" cy="421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70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8902700"/>
            <a:ext cx="3070225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7ECD8-76AD-4706-9817-E13DE2C38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7ECD8-76AD-4706-9817-E13DE2C38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3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A097-1364-415E-AAB1-5E0FBC5852A6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FA80-0366-4EB7-91D4-1C1ED96E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5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A097-1364-415E-AAB1-5E0FBC5852A6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FA80-0366-4EB7-91D4-1C1ED96E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A097-1364-415E-AAB1-5E0FBC5852A6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FA80-0366-4EB7-91D4-1C1ED96E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A097-1364-415E-AAB1-5E0FBC5852A6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FA80-0366-4EB7-91D4-1C1ED96E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A097-1364-415E-AAB1-5E0FBC5852A6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FA80-0366-4EB7-91D4-1C1ED96E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A097-1364-415E-AAB1-5E0FBC5852A6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FA80-0366-4EB7-91D4-1C1ED96E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5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A097-1364-415E-AAB1-5E0FBC5852A6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FA80-0366-4EB7-91D4-1C1ED96E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A097-1364-415E-AAB1-5E0FBC5852A6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FA80-0366-4EB7-91D4-1C1ED96E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9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A097-1364-415E-AAB1-5E0FBC5852A6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FA80-0366-4EB7-91D4-1C1ED96E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2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A097-1364-415E-AAB1-5E0FBC5852A6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FA80-0366-4EB7-91D4-1C1ED96E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8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A097-1364-415E-AAB1-5E0FBC5852A6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FA80-0366-4EB7-91D4-1C1ED96E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A097-1364-415E-AAB1-5E0FBC5852A6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FA80-0366-4EB7-91D4-1C1ED96E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3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91" t="13765" r="35699" b="8235"/>
          <a:stretch/>
        </p:blipFill>
        <p:spPr bwMode="auto">
          <a:xfrm rot="10800000">
            <a:off x="1828798" y="0"/>
            <a:ext cx="6095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4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74" t="19857" r="37904" b="8059"/>
          <a:stretch/>
        </p:blipFill>
        <p:spPr bwMode="auto">
          <a:xfrm rot="10800000">
            <a:off x="1676400" y="0"/>
            <a:ext cx="609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27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16" t="34059" r="36029" b="10455"/>
          <a:stretch/>
        </p:blipFill>
        <p:spPr bwMode="auto">
          <a:xfrm rot="10800000">
            <a:off x="1600200" y="457195"/>
            <a:ext cx="6248400" cy="594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49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6" t="19589" r="15074" b="54117"/>
          <a:stretch/>
        </p:blipFill>
        <p:spPr bwMode="auto">
          <a:xfrm>
            <a:off x="1524000" y="3500846"/>
            <a:ext cx="6119950" cy="281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8" t="57176" r="37684" b="11941"/>
          <a:stretch/>
        </p:blipFill>
        <p:spPr bwMode="auto">
          <a:xfrm rot="10800000">
            <a:off x="1404257" y="228600"/>
            <a:ext cx="584998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7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04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On-screen Show (4:3)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kpapa01</dc:creator>
  <cp:lastModifiedBy>kpapa01</cp:lastModifiedBy>
  <cp:revision>2</cp:revision>
  <cp:lastPrinted>2013-02-10T22:43:45Z</cp:lastPrinted>
  <dcterms:created xsi:type="dcterms:W3CDTF">2013-02-10T22:32:10Z</dcterms:created>
  <dcterms:modified xsi:type="dcterms:W3CDTF">2013-02-10T22:44:07Z</dcterms:modified>
</cp:coreProperties>
</file>