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66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66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463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0286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046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59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308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89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67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758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94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721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728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99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6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51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785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9AC5B1-3909-4672-B873-8C8E2B7F06B3}" type="datetimeFigureOut">
              <a:rPr lang="ru-RU" smtClean="0"/>
              <a:pPr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799-1FE1-4B7D-9EAE-CAFB1E260F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155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ru-RU" dirty="0"/>
              <a:t>«Сайт </a:t>
            </a:r>
            <a:r>
              <a:rPr lang="ru-RU" dirty="0" smtClean="0"/>
              <a:t>пиццерии»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94712" y="4378368"/>
            <a:ext cx="6192982" cy="1174533"/>
          </a:xfrm>
        </p:spPr>
        <p:txBody>
          <a:bodyPr/>
          <a:lstStyle/>
          <a:p>
            <a:r>
              <a:rPr lang="ru-RU" dirty="0" smtClean="0"/>
              <a:t>                                                                    </a:t>
            </a:r>
            <a:r>
              <a:rPr lang="ru-RU" dirty="0" smtClean="0"/>
              <a:t>Выполнил</a:t>
            </a:r>
            <a:r>
              <a:rPr lang="ru-RU" dirty="0" smtClean="0"/>
              <a:t>и</a:t>
            </a:r>
            <a:r>
              <a:rPr lang="en-US" dirty="0" smtClean="0"/>
              <a:t>: </a:t>
            </a:r>
            <a:r>
              <a:rPr lang="ru-RU" dirty="0" smtClean="0"/>
              <a:t>Кирилл, Николай, Константин.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87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66" y="244900"/>
            <a:ext cx="4225147" cy="1400530"/>
          </a:xfrm>
        </p:spPr>
        <p:txBody>
          <a:bodyPr/>
          <a:lstStyle/>
          <a:p>
            <a:r>
              <a:rPr lang="ru-RU" b="1" dirty="0"/>
              <a:t>Главная страница: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0155" y="1138516"/>
            <a:ext cx="8182004" cy="3499983"/>
          </a:xfrm>
        </p:spPr>
        <p:txBody>
          <a:bodyPr/>
          <a:lstStyle/>
          <a:p>
            <a:pPr algn="just"/>
            <a:r>
              <a:rPr lang="ru-RU" dirty="0"/>
              <a:t>В верху страницы лого, название пиццерии, кнопки для регистрации и входа в аккаунт. На всех страницах кроме главной есть кнопка “вернуться на главную”. После будут идти якоря для более удобного перемещения по странице с переходом к каждому из товаров, а также переход на странички "Вакансии", "О нас", “Бонусы” и “ Корзина”. Затем идёт карусель акций, после её идут все продукты на, которых их название, картинка, ингредиенты и цена и кнопка купить. В низу также будут якоря и ссылки на другие страницы для более удобного перемещения.</a:t>
            </a:r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69" y="2373119"/>
            <a:ext cx="4163350" cy="2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12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322" y="0"/>
            <a:ext cx="3975765" cy="1026947"/>
          </a:xfrm>
        </p:spPr>
        <p:txBody>
          <a:bodyPr/>
          <a:lstStyle/>
          <a:p>
            <a:r>
              <a:rPr lang="ru-RU" b="1" dirty="0"/>
              <a:t>Регистрация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8262" y="792393"/>
            <a:ext cx="7531331" cy="20894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верху страницы всё тоже самое, что и на главной лишь с добавлением кнопки "вернуться на главную" После будут иди поля для ввода имени, почты и пароля с его подтверждение и кнопка войти. После нажатия на кнопку при условии, что все поля заполнены, пороли совпадают и пользователь ещё не регистрировался (почты или имени пользователя нет в БД) его будет перебрасывать на форму входа в аккаунт, а уже оттуда на главную страницу. При этом кнопки войти и зарегистрироваться будут пропадать, а будет появляться имя пользователя и кнопка выхода из аккаунта.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6" y="116118"/>
            <a:ext cx="2457450" cy="67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82" y="2881877"/>
            <a:ext cx="8197379" cy="37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4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6511" y="232756"/>
            <a:ext cx="2113714" cy="748146"/>
          </a:xfrm>
        </p:spPr>
        <p:txBody>
          <a:bodyPr/>
          <a:lstStyle/>
          <a:p>
            <a:r>
              <a:rPr lang="ru-RU" b="1" dirty="0"/>
              <a:t>Войти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494" y="980902"/>
            <a:ext cx="8946541" cy="1463366"/>
          </a:xfrm>
        </p:spPr>
        <p:txBody>
          <a:bodyPr/>
          <a:lstStyle/>
          <a:p>
            <a:r>
              <a:rPr lang="ru-RU" dirty="0"/>
              <a:t>В верху всё как в регистрации, как и на всех страницах кроме главной. Затем поля для ввода почты и пароля. Если почта и пароль верные и пользователь зарегистрирован его будет перебрасывать на главную.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3" y="2526878"/>
            <a:ext cx="10056841" cy="34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2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45147"/>
            <a:ext cx="9404723" cy="1400530"/>
          </a:xfrm>
        </p:spPr>
        <p:txBody>
          <a:bodyPr/>
          <a:lstStyle/>
          <a:p>
            <a:r>
              <a:rPr lang="ru-RU" sz="3200" b="1" dirty="0"/>
              <a:t>Чем же отличается зарегистрированный пользователь и не зарегистрированный?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672" y="1545677"/>
            <a:ext cx="8630891" cy="247768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Зарегистрированный пользователь</a:t>
            </a:r>
            <a:r>
              <a:rPr lang="ru-RU" dirty="0"/>
              <a:t> имеет доступ к корзине и к системе бонусов. Он может выбрать способ оплаты “деньги” или “бонусы”. </a:t>
            </a:r>
            <a:endParaRPr lang="en-US" dirty="0" smtClean="0"/>
          </a:p>
          <a:p>
            <a:r>
              <a:rPr lang="ru-RU" dirty="0"/>
              <a:t>Если человек выбирает способ оплаты “деньги” то БД с продуктами отчищается и пользователю начисляются бонусы в размере 10% от всей суммы заказа.</a:t>
            </a:r>
          </a:p>
          <a:p>
            <a:r>
              <a:rPr lang="ru-RU" dirty="0"/>
              <a:t>Если человек выбирает способ оплаты “бонусы” то БД также отчищается и снимаются бонусы в размере 50% от общей суммы заказа.</a:t>
            </a:r>
          </a:p>
          <a:p>
            <a:r>
              <a:rPr lang="ru-RU" dirty="0"/>
              <a:t>Если способ оплаты введён неверно или бонусов не хватает,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3320" y="4023360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зарегистрированный пользователь соответственно не обладает этими возможностями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8105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161" y="186710"/>
            <a:ext cx="6020697" cy="652875"/>
          </a:xfrm>
        </p:spPr>
        <p:txBody>
          <a:bodyPr/>
          <a:lstStyle/>
          <a:p>
            <a:r>
              <a:rPr lang="ru-RU" b="1" dirty="0"/>
              <a:t>Страница “Корзина”: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451" y="1013829"/>
            <a:ext cx="4569228" cy="1272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пользователь не зарегистрирован, то выводится соответствующая информация.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2161" y="1130207"/>
            <a:ext cx="5652164" cy="1834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Если же пользователь зарегистрирован то выводиться: сумма оплаты, сумма оплаты в бонусах, сколько бонусов начисляться в случи оплаты деньгами, бонусы пользователя, дальше идёт выбор способа оплаты, а после все заказанные продукты.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3" y="2368172"/>
            <a:ext cx="5928255" cy="9902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2" y="3174999"/>
            <a:ext cx="5111882" cy="29612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39" y="3516717"/>
            <a:ext cx="3025196" cy="976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182" y="3464910"/>
            <a:ext cx="2550007" cy="10803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936" y="4886964"/>
            <a:ext cx="4428257" cy="11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00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376082"/>
          </a:xfrm>
        </p:spPr>
        <p:txBody>
          <a:bodyPr/>
          <a:lstStyle/>
          <a:p>
            <a:r>
              <a:rPr lang="ru-RU" b="1" dirty="0"/>
              <a:t>Страница “</a:t>
            </a:r>
            <a:r>
              <a:rPr lang="ru-RU" b="1" dirty="0" smtClean="0"/>
              <a:t>Бонусы</a:t>
            </a:r>
            <a:r>
              <a:rPr lang="ru-RU" b="1" dirty="0" smtClean="0"/>
              <a:t>”</a:t>
            </a:r>
            <a:r>
              <a:rPr lang="en-US" b="1" dirty="0" smtClean="0"/>
              <a:t> </a:t>
            </a:r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О нас</a:t>
            </a:r>
            <a:r>
              <a:rPr lang="en-US" b="1" dirty="0" smtClean="0"/>
              <a:t>”: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692" y="1288473"/>
            <a:ext cx="6053947" cy="176229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Страница “Бонусы”:</a:t>
            </a:r>
            <a:endParaRPr lang="ru-RU" dirty="0"/>
          </a:p>
          <a:p>
            <a:r>
              <a:rPr lang="ru-RU" dirty="0"/>
              <a:t>Небольшая информация о бонусах и количества бонусов у пользователя если он зарегистрирован.</a:t>
            </a:r>
          </a:p>
          <a:p>
            <a:r>
              <a:rPr lang="ru-RU" b="1" dirty="0" smtClean="0"/>
              <a:t>Страница </a:t>
            </a:r>
            <a:r>
              <a:rPr lang="ru-RU" b="1" dirty="0" smtClean="0"/>
              <a:t>“О нас”:</a:t>
            </a:r>
          </a:p>
          <a:p>
            <a:r>
              <a:rPr lang="ru-RU" dirty="0"/>
              <a:t>Небольшая информация.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29" y="3024954"/>
            <a:ext cx="4862376" cy="34132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78" y="3311610"/>
            <a:ext cx="6890272" cy="29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28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376082"/>
          </a:xfrm>
        </p:spPr>
        <p:txBody>
          <a:bodyPr/>
          <a:lstStyle/>
          <a:p>
            <a:r>
              <a:rPr lang="ru-RU" b="1" dirty="0" smtClean="0"/>
              <a:t>Страница “</a:t>
            </a:r>
            <a:r>
              <a:rPr lang="ru-RU" b="1" dirty="0" smtClean="0"/>
              <a:t>Вакансии</a:t>
            </a:r>
            <a:r>
              <a:rPr lang="ru-RU" b="1" dirty="0" smtClean="0"/>
              <a:t>”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232" y="1362614"/>
            <a:ext cx="6053947" cy="1762297"/>
          </a:xfrm>
        </p:spPr>
        <p:txBody>
          <a:bodyPr>
            <a:normAutofit/>
          </a:bodyPr>
          <a:lstStyle/>
          <a:p>
            <a:r>
              <a:rPr lang="ru-RU" dirty="0" smtClean="0"/>
              <a:t>Со страницы </a:t>
            </a:r>
            <a:r>
              <a:rPr lang="en-US" dirty="0" smtClean="0"/>
              <a:t>“</a:t>
            </a:r>
            <a:r>
              <a:rPr lang="ru-RU" dirty="0" smtClean="0"/>
              <a:t>Вакансии</a:t>
            </a:r>
            <a:r>
              <a:rPr lang="en-US" dirty="0" smtClean="0"/>
              <a:t>”</a:t>
            </a:r>
            <a:r>
              <a:rPr lang="ru-RU" dirty="0" smtClean="0"/>
              <a:t> мы можем перейти на страницу, где можно подать свою кандидатуру.  НА странице идёт проверка номера телефона и отправлял ли пользователь уже свои данные.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9863" y="1458097"/>
            <a:ext cx="4182845" cy="241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7423" y="4110038"/>
            <a:ext cx="6209655" cy="236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328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по сайту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803" y="2419168"/>
            <a:ext cx="6602730" cy="272933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7059828" y="4662617"/>
            <a:ext cx="1128584" cy="461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Отправить свою вакансию</a:t>
            </a:r>
            <a:endParaRPr lang="ru-RU" sz="10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14984" y="4596714"/>
            <a:ext cx="453082" cy="29656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0800000">
            <a:off x="6582033" y="4563761"/>
            <a:ext cx="453082" cy="30480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0"/>
          </p:cNvCxnSpPr>
          <p:nvPr/>
        </p:nvCxnSpPr>
        <p:spPr>
          <a:xfrm rot="16200000" flipV="1">
            <a:off x="6579974" y="3618470"/>
            <a:ext cx="1145061" cy="94323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94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498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Ион</vt:lpstr>
      <vt:lpstr>Проект «Сайт пиццерии»  </vt:lpstr>
      <vt:lpstr>Главная страница: </vt:lpstr>
      <vt:lpstr>Регистрация:</vt:lpstr>
      <vt:lpstr>Войти:</vt:lpstr>
      <vt:lpstr>Чем же отличается зарегистрированный пользователь и не зарегистрированный? </vt:lpstr>
      <vt:lpstr>Страница “Корзина”: </vt:lpstr>
      <vt:lpstr>Страница “Бонусы” и “О нас”: </vt:lpstr>
      <vt:lpstr>Страница “Вакансии” </vt:lpstr>
      <vt:lpstr>Перемещение по сайту: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«Сайт пиццерии»  </dc:title>
  <dc:creator>CAD-7</dc:creator>
  <cp:lastModifiedBy>Александр</cp:lastModifiedBy>
  <cp:revision>12</cp:revision>
  <dcterms:created xsi:type="dcterms:W3CDTF">2023-04-24T13:55:24Z</dcterms:created>
  <dcterms:modified xsi:type="dcterms:W3CDTF">2023-05-13T17:52:17Z</dcterms:modified>
</cp:coreProperties>
</file>