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9fbc3b5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9fbc3b5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566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9fbc3b5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9fbc3b5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355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52656945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52656945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97921d67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97921d67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97921d67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97921d67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97921d67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97921d67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97921d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97921d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c33534e8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c33534e8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97921d6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97921d6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9fbc3b5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9fbc3b5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14457" y="902090"/>
            <a:ext cx="4416187" cy="221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Проект </a:t>
            </a:r>
            <a:r>
              <a:rPr lang="en-US" sz="4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“</a:t>
            </a:r>
            <a:r>
              <a:rPr lang="ru-RU" sz="4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Сайт вымышленной пиццерии</a:t>
            </a:r>
            <a:r>
              <a:rPr lang="en-US" sz="4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”</a:t>
            </a:r>
            <a:endParaRPr sz="4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857206" y="3118051"/>
            <a:ext cx="26821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Выполнили:</a:t>
            </a:r>
            <a:endParaRPr lang="ru-RU" sz="3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857206" y="3702826"/>
            <a:ext cx="213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Магдиев Кирилл,</a:t>
            </a:r>
            <a:endParaRPr lang="ru-RU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57206" y="4072158"/>
            <a:ext cx="25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Золотов Константин,</a:t>
            </a:r>
            <a:endParaRPr lang="ru-RU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857206" y="4441490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Бабушкин Николай</a:t>
            </a:r>
            <a:endParaRPr lang="ru-RU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11700" y="479975"/>
            <a:ext cx="566535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Перемещение по сайту:</a:t>
            </a:r>
            <a:endParaRPr sz="3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AutoShape 6" descr="blob:https://web.telegram.org/8df63a11-88d9-4991-a3d2-47da9844d0ff"/>
          <p:cNvSpPr>
            <a:spLocks noChangeAspect="1" noChangeArrowheads="1"/>
          </p:cNvSpPr>
          <p:nvPr/>
        </p:nvSpPr>
        <p:spPr bwMode="auto">
          <a:xfrm>
            <a:off x="2163279" y="28173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364974"/>
            <a:ext cx="6806370" cy="280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144432" y="502277"/>
            <a:ext cx="57768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Ссылка на наш проект:</a:t>
            </a:r>
            <a:endParaRPr sz="3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4432" y="1282391"/>
            <a:ext cx="8999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https://github.com/KostaZolot/Proekt_Kvantoriyma</a:t>
            </a:r>
            <a:endParaRPr lang="ru-RU" sz="2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1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45154" y="171166"/>
            <a:ext cx="2509559" cy="1088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Главная</a:t>
            </a:r>
            <a:br>
              <a:rPr lang="ru-RU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ru-RU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страница:</a:t>
            </a:r>
            <a:endParaRPr sz="3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231484" y="171166"/>
            <a:ext cx="4461021" cy="481342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sz="5500" dirty="0">
                <a:solidFill>
                  <a:schemeClr val="tx1"/>
                </a:solidFill>
                <a:latin typeface="Comic Sans MS" panose="030F0702030302020204" pitchFamily="66" charset="0"/>
              </a:rPr>
              <a:t>В верху страницы </a:t>
            </a:r>
            <a:r>
              <a:rPr lang="ru-RU" sz="55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логотип, </a:t>
            </a:r>
            <a:r>
              <a:rPr lang="ru-RU" sz="5500" dirty="0">
                <a:solidFill>
                  <a:schemeClr val="tx1"/>
                </a:solidFill>
                <a:latin typeface="Comic Sans MS" panose="030F0702030302020204" pitchFamily="66" charset="0"/>
              </a:rPr>
              <a:t>название пиццерии, кнопки для регистрации и входа в аккаунт. На всех </a:t>
            </a:r>
            <a:r>
              <a:rPr lang="ru-RU" sz="55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страницах, </a:t>
            </a:r>
            <a:r>
              <a:rPr lang="ru-RU" sz="5500" dirty="0">
                <a:solidFill>
                  <a:schemeClr val="tx1"/>
                </a:solidFill>
                <a:latin typeface="Comic Sans MS" panose="030F0702030302020204" pitchFamily="66" charset="0"/>
              </a:rPr>
              <a:t>кроме </a:t>
            </a:r>
            <a:r>
              <a:rPr lang="ru-RU" sz="55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главной, </a:t>
            </a:r>
            <a:r>
              <a:rPr lang="ru-RU" sz="5500" dirty="0">
                <a:solidFill>
                  <a:schemeClr val="tx1"/>
                </a:solidFill>
                <a:latin typeface="Comic Sans MS" panose="030F0702030302020204" pitchFamily="66" charset="0"/>
              </a:rPr>
              <a:t>есть кнопка </a:t>
            </a:r>
            <a:r>
              <a:rPr lang="ru-RU" sz="55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“Вернуться </a:t>
            </a:r>
            <a:r>
              <a:rPr lang="ru-RU" sz="5500" dirty="0">
                <a:solidFill>
                  <a:schemeClr val="tx1"/>
                </a:solidFill>
                <a:latin typeface="Comic Sans MS" panose="030F0702030302020204" pitchFamily="66" charset="0"/>
              </a:rPr>
              <a:t>на главную”. После будут идти якоря для более удобного перемещения по странице с переходом к каждому из товаров, а также переход на странички "Вакансии", "О нас", “Бонусы” и “ Корзина”. Затем идёт карусель акций, после её идут все </a:t>
            </a:r>
            <a:r>
              <a:rPr lang="ru-RU" sz="55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продукты</a:t>
            </a:r>
            <a:r>
              <a:rPr lang="en-US" sz="5500" dirty="0">
                <a:solidFill>
                  <a:schemeClr val="tx1"/>
                </a:solidFill>
                <a:latin typeface="Comic Sans MS" panose="030F0702030302020204" pitchFamily="66" charset="0"/>
              </a:rPr>
              <a:t>,</a:t>
            </a:r>
            <a:r>
              <a:rPr lang="ru-RU" sz="55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на которых </a:t>
            </a:r>
            <a:r>
              <a:rPr lang="ru-RU" sz="5500" dirty="0">
                <a:solidFill>
                  <a:schemeClr val="tx1"/>
                </a:solidFill>
                <a:latin typeface="Comic Sans MS" panose="030F0702030302020204" pitchFamily="66" charset="0"/>
              </a:rPr>
              <a:t>их </a:t>
            </a:r>
            <a:r>
              <a:rPr lang="ru-RU" sz="55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названия, картинки, ингредиенты, цены </a:t>
            </a:r>
            <a:r>
              <a:rPr lang="ru-RU" sz="5500" dirty="0">
                <a:solidFill>
                  <a:schemeClr val="tx1"/>
                </a:solidFill>
                <a:latin typeface="Comic Sans MS" panose="030F0702030302020204" pitchFamily="66" charset="0"/>
              </a:rPr>
              <a:t>и </a:t>
            </a:r>
            <a:r>
              <a:rPr lang="ru-RU" sz="55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кнопки </a:t>
            </a:r>
            <a:r>
              <a:rPr lang="en-US" sz="55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“</a:t>
            </a:r>
            <a:r>
              <a:rPr lang="ru-RU" sz="55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купить</a:t>
            </a:r>
            <a:r>
              <a:rPr lang="en-US" sz="55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”</a:t>
            </a:r>
            <a:r>
              <a:rPr lang="ru-RU" sz="55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   Внизу </a:t>
            </a:r>
            <a:r>
              <a:rPr lang="ru-RU" sz="5500" dirty="0">
                <a:solidFill>
                  <a:schemeClr val="tx1"/>
                </a:solidFill>
                <a:latin typeface="Comic Sans MS" panose="030F0702030302020204" pitchFamily="66" charset="0"/>
              </a:rPr>
              <a:t>также будут якоря и ссылки на другие страницы для более удобного перемещения</a:t>
            </a:r>
            <a:r>
              <a:rPr lang="ru-RU" sz="5500" dirty="0">
                <a:latin typeface="Comic Sans MS" panose="030F0702030302020204" pitchFamily="66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AutoShape 2" descr="blob:https://web.telegram.org/6eb138d9-1a81-4de8-b179-b66ba567c4d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55" y="1455124"/>
            <a:ext cx="3617246" cy="25009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289398" y="156117"/>
            <a:ext cx="28329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>
                <a:latin typeface="Comic Sans MS" panose="030F0702030302020204" pitchFamily="66" charset="0"/>
              </a:rPr>
              <a:t>Регистрация:</a:t>
            </a:r>
            <a:endParaRPr sz="3200" dirty="0">
              <a:latin typeface="Comic Sans MS" panose="030F0702030302020204" pitchFamily="66" charset="0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4360126" y="156117"/>
            <a:ext cx="4505627" cy="498738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Comic Sans MS" panose="030F0702030302020204" pitchFamily="66" charset="0"/>
              </a:rPr>
              <a:t>В верху страницы всё тоже самое, что и на </a:t>
            </a:r>
            <a:r>
              <a:rPr lang="ru-RU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главной, </a:t>
            </a:r>
            <a:r>
              <a:rPr lang="ru-RU" dirty="0">
                <a:solidFill>
                  <a:schemeClr val="tx1"/>
                </a:solidFill>
                <a:latin typeface="Comic Sans MS" panose="030F0702030302020204" pitchFamily="66" charset="0"/>
              </a:rPr>
              <a:t>лишь с добавлением кнопки </a:t>
            </a:r>
            <a:r>
              <a:rPr lang="ru-RU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«Вернуться </a:t>
            </a:r>
            <a:r>
              <a:rPr lang="ru-RU" dirty="0">
                <a:solidFill>
                  <a:schemeClr val="tx1"/>
                </a:solidFill>
                <a:latin typeface="Comic Sans MS" panose="030F0702030302020204" pitchFamily="66" charset="0"/>
              </a:rPr>
              <a:t>на </a:t>
            </a:r>
            <a:r>
              <a:rPr lang="ru-RU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главную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  <a:r>
              <a:rPr lang="ru-RU" dirty="0">
                <a:solidFill>
                  <a:schemeClr val="tx1"/>
                </a:solidFill>
                <a:latin typeface="Comic Sans MS" panose="030F0702030302020204" pitchFamily="66" charset="0"/>
              </a:rPr>
              <a:t>После будут иди поля для ввода имени, почты и пароля с его </a:t>
            </a:r>
            <a:r>
              <a:rPr lang="ru-RU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подтверждение, </a:t>
            </a:r>
            <a:r>
              <a:rPr lang="ru-RU" dirty="0">
                <a:solidFill>
                  <a:schemeClr val="tx1"/>
                </a:solidFill>
                <a:latin typeface="Comic Sans MS" panose="030F0702030302020204" pitchFamily="66" charset="0"/>
              </a:rPr>
              <a:t>и кнопка 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Войти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  <a:r>
              <a:rPr lang="ru-RU" dirty="0">
                <a:solidFill>
                  <a:schemeClr val="tx1"/>
                </a:solidFill>
                <a:latin typeface="Comic Sans MS" panose="030F0702030302020204" pitchFamily="66" charset="0"/>
              </a:rPr>
              <a:t>После нажатия на </a:t>
            </a:r>
            <a:r>
              <a:rPr lang="ru-RU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кнопку</a:t>
            </a:r>
            <a:r>
              <a:rPr lang="ru-RU" dirty="0">
                <a:solidFill>
                  <a:schemeClr val="tx1"/>
                </a:solidFill>
                <a:latin typeface="Comic Sans MS" panose="030F0702030302020204" pitchFamily="66" charset="0"/>
              </a:rPr>
              <a:t>,</a:t>
            </a:r>
            <a:r>
              <a:rPr lang="ru-RU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Comic Sans MS" panose="030F0702030302020204" pitchFamily="66" charset="0"/>
              </a:rPr>
              <a:t>при условии, что все поля заполнены, пороли совпадают и пользователь ещё не регистрировался (почты или имени пользователя нет в БД</a:t>
            </a:r>
            <a:r>
              <a:rPr lang="ru-RU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), </a:t>
            </a:r>
            <a:r>
              <a:rPr lang="ru-RU" dirty="0">
                <a:solidFill>
                  <a:schemeClr val="tx1"/>
                </a:solidFill>
                <a:latin typeface="Comic Sans MS" panose="030F0702030302020204" pitchFamily="66" charset="0"/>
              </a:rPr>
              <a:t>его будет перебрасывать на форму входа в аккаунт, а уже оттуда на главную страницу. При этом кнопки 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“</a:t>
            </a:r>
            <a:r>
              <a:rPr lang="ru-RU" dirty="0">
                <a:solidFill>
                  <a:schemeClr val="tx1"/>
                </a:solidFill>
                <a:latin typeface="Comic Sans MS" panose="030F0702030302020204" pitchFamily="66" charset="0"/>
              </a:rPr>
              <a:t>В</a:t>
            </a:r>
            <a:r>
              <a:rPr lang="ru-RU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ойти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Comic Sans MS" panose="030F0702030302020204" pitchFamily="66" charset="0"/>
              </a:rPr>
              <a:t>и 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“</a:t>
            </a:r>
            <a:r>
              <a:rPr lang="ru-RU" dirty="0">
                <a:solidFill>
                  <a:schemeClr val="tx1"/>
                </a:solidFill>
                <a:latin typeface="Comic Sans MS" panose="030F0702030302020204" pitchFamily="66" charset="0"/>
              </a:rPr>
              <a:t>З</a:t>
            </a:r>
            <a:r>
              <a:rPr lang="ru-RU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арегистрироваться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Comic Sans MS" panose="030F0702030302020204" pitchFamily="66" charset="0"/>
              </a:rPr>
              <a:t>будут пропадать, а будет появляться имя пользователя и кнопка выхода из аккаунта.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98" y="1142287"/>
            <a:ext cx="3798200" cy="210271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398" y="3658476"/>
            <a:ext cx="2457450" cy="67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00361" y="167268"/>
            <a:ext cx="1818184" cy="691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>
                <a:latin typeface="Comic Sans MS" panose="030F0702030302020204" pitchFamily="66" charset="0"/>
              </a:rPr>
              <a:t>Войти:</a:t>
            </a:r>
            <a:endParaRPr sz="3200" dirty="0">
              <a:latin typeface="Comic Sans MS" panose="030F0702030302020204" pitchFamily="66" charset="0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4420408" y="858645"/>
            <a:ext cx="4405266" cy="31111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Comic Sans MS" panose="030F0702030302020204" pitchFamily="66" charset="0"/>
              </a:rPr>
              <a:t>В верху всё как в регистрации, как и на всех страницах кроме главной. Затем поля для ввода почты и пароля. Если почта и пароль верные и пользователь зарегистрирован его будет перебрасывать на главную.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61" y="1034712"/>
            <a:ext cx="4154448" cy="2099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110978" y="301555"/>
            <a:ext cx="40707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Comic Sans MS" panose="030F0702030302020204" pitchFamily="66" charset="0"/>
              </a:rPr>
              <a:t>Существующие </a:t>
            </a:r>
            <a:r>
              <a:rPr lang="ru" dirty="0" smtClean="0">
                <a:latin typeface="Comic Sans MS" panose="030F0702030302020204" pitchFamily="66" charset="0"/>
              </a:rPr>
              <a:t>аналоги: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4181707" y="301555"/>
            <a:ext cx="4650593" cy="466352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Comic Sans MS" panose="030F0702030302020204" pitchFamily="66" charset="0"/>
              </a:rPr>
              <a:t>Мы не являемся первооткрыватели в данном направлении, ведь до нас появились такие расширенные сети как “Dodo pizza”, “Вкусно и точка” “ShowBiz Pizza Place” и т. д.</a:t>
            </a:r>
            <a:endParaRPr dirty="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dk1"/>
                </a:solidFill>
                <a:latin typeface="Comic Sans MS" panose="030F0702030302020204" pitchFamily="66" charset="0"/>
              </a:rPr>
              <a:t>“Dodo pizza” помогла понять как сделать удобное перемещение по странице </a:t>
            </a:r>
            <a:endParaRPr dirty="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dk1"/>
                </a:solidFill>
                <a:latin typeface="Comic Sans MS" panose="030F0702030302020204" pitchFamily="66" charset="0"/>
              </a:rPr>
              <a:t>“Вкусно и точка” помогла создать систему регистраций</a:t>
            </a:r>
            <a:endParaRPr dirty="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dk1"/>
                </a:solidFill>
                <a:latin typeface="Comic Sans MS" panose="030F0702030302020204" pitchFamily="66" charset="0"/>
              </a:rPr>
              <a:t>“ShowBiz Pizza Place” вдохновила на создание вымышленных персонажей </a:t>
            </a:r>
            <a:endParaRPr dirty="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dk1"/>
                </a:solidFill>
                <a:latin typeface="Comic Sans MS" panose="030F0702030302020204" pitchFamily="66" charset="0"/>
              </a:rPr>
              <a:t>А также эти пиццерии помогли сформировать наше меню</a:t>
            </a:r>
            <a:endParaRPr dirty="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78" y="1002935"/>
            <a:ext cx="3731209" cy="176256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78" y="2999245"/>
            <a:ext cx="3731209" cy="1965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181549"/>
            <a:ext cx="8453159" cy="970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ru-RU" b="1" dirty="0">
                <a:latin typeface="Comic Sans MS" panose="030F0702030302020204" pitchFamily="66" charset="0"/>
              </a:rPr>
              <a:t>Чем же отличается зарегистрированный пользователь и не зарегистрированный?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53159" cy="299577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spcAft>
                <a:spcPts val="1200"/>
              </a:spcAft>
            </a:pPr>
            <a:r>
              <a:rPr lang="ru-RU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Зарегистрированный пользователь</a:t>
            </a:r>
            <a:r>
              <a:rPr lang="ru-RU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 имеет доступ к корзине и к системе бонусов. Он может выбрать способ оплаты “деньги” или “бонусы”. </a:t>
            </a:r>
            <a:endParaRPr lang="en-US" sz="16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ru-RU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Если человек выбирает способ оплаты “деньги” то БД с продуктами отчищается и пользователю начисляются бонусы в размере 10% от всей суммы заказа.</a:t>
            </a:r>
          </a:p>
          <a:p>
            <a:pPr marL="285750" indent="-285750">
              <a:spcAft>
                <a:spcPts val="1200"/>
              </a:spcAft>
            </a:pPr>
            <a:r>
              <a:rPr lang="ru-RU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Если человек выбирает способ оплаты “бонусы” то БД также отчищается и снимаются бонусы в размере 50% от общей суммы заказа.</a:t>
            </a:r>
          </a:p>
          <a:p>
            <a:pPr marL="285750" indent="-285750">
              <a:spcAft>
                <a:spcPts val="1200"/>
              </a:spcAft>
            </a:pPr>
            <a:r>
              <a:rPr lang="ru-RU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Если способ оплаты введён неверно или бонусов не хватает, то выводится соответствующая информация.</a:t>
            </a:r>
          </a:p>
          <a:p>
            <a:pPr marL="285750" indent="-285750">
              <a:spcAft>
                <a:spcPts val="1200"/>
              </a:spcAft>
            </a:pP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11700" y="387872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PS: </a:t>
            </a:r>
            <a:r>
              <a:rPr lang="ru-RU" dirty="0" smtClean="0">
                <a:solidFill>
                  <a:schemeClr val="tx1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</a:t>
            </a:r>
            <a:r>
              <a:rPr lang="ru-RU" dirty="0">
                <a:solidFill>
                  <a:schemeClr val="tx1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зарегистрированный пользователь соответственно не обладает этими возможностями.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00548" y="267629"/>
            <a:ext cx="33682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“</a:t>
            </a:r>
            <a:r>
              <a:rPr lang="ru-RU" sz="3200" dirty="0" smtClean="0">
                <a:latin typeface="Comic Sans MS" panose="030F0702030302020204" pitchFamily="66" charset="0"/>
              </a:rPr>
              <a:t>Корзина</a:t>
            </a:r>
            <a:r>
              <a:rPr lang="en-US" sz="3200" dirty="0" smtClean="0">
                <a:latin typeface="Comic Sans MS" panose="030F0702030302020204" pitchFamily="66" charset="0"/>
              </a:rPr>
              <a:t>”</a:t>
            </a:r>
            <a:r>
              <a:rPr lang="ru-RU" sz="3200" dirty="0" smtClean="0">
                <a:latin typeface="Comic Sans MS" panose="030F0702030302020204" pitchFamily="66" charset="0"/>
              </a:rPr>
              <a:t>:</a:t>
            </a:r>
            <a:endParaRPr sz="3200" dirty="0">
              <a:latin typeface="Comic Sans MS" panose="030F0702030302020204" pitchFamily="66" charset="0"/>
            </a:endParaRPr>
          </a:p>
        </p:txBody>
      </p:sp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2665141" y="267630"/>
            <a:ext cx="6276709" cy="2107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0800"/>
            <a:r>
              <a:rPr lang="ru-RU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Если же пользователь зарегистрирован то выводиться: сумма оплаты, сумма оплаты в бонусах, сколько бонусов начисляться в случи оплаты деньгами, бонусы пользователя, дальше идёт выбор способа оплаты, а после все заказанные продукты.</a:t>
            </a:r>
            <a:r>
              <a:rPr lang="ru-RU" sz="1800" dirty="0"/>
              <a:t/>
            </a:r>
            <a:br>
              <a:rPr lang="ru-RU" sz="1800" dirty="0"/>
            </a:br>
            <a:endParaRPr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198" y="1934862"/>
            <a:ext cx="4392152" cy="254429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48" y="1934862"/>
            <a:ext cx="3568185" cy="5959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548" y="2803730"/>
            <a:ext cx="3568185" cy="95979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548" y="3895858"/>
            <a:ext cx="1784093" cy="88292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5106" y="3895858"/>
            <a:ext cx="1683627" cy="882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387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“</a:t>
            </a:r>
            <a:r>
              <a:rPr lang="ru-RU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Бонусы</a:t>
            </a:r>
            <a:r>
              <a:rPr lang="en-US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”</a:t>
            </a:r>
            <a:r>
              <a:rPr lang="ru-RU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и</a:t>
            </a:r>
            <a:r>
              <a:rPr lang="en-US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“</a:t>
            </a:r>
            <a:r>
              <a:rPr lang="ru-RU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О нас</a:t>
            </a:r>
            <a:r>
              <a:rPr lang="en-US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”:</a:t>
            </a:r>
            <a:endParaRPr sz="3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1700" y="1229607"/>
            <a:ext cx="3825402" cy="24614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733" y="1229607"/>
            <a:ext cx="4650058" cy="2461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11700" y="479975"/>
            <a:ext cx="298906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“</a:t>
            </a:r>
            <a:r>
              <a:rPr lang="ru-RU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Вакансии</a:t>
            </a:r>
            <a:r>
              <a:rPr lang="en-US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”</a:t>
            </a:r>
            <a:r>
              <a:rPr lang="ru-RU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:</a:t>
            </a:r>
            <a:endParaRPr sz="3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847171" y="479974"/>
            <a:ext cx="5018048" cy="246394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Comic Sans MS" panose="030F0702030302020204" pitchFamily="66" charset="0"/>
              </a:rPr>
              <a:t>Со страницы 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“</a:t>
            </a:r>
            <a:r>
              <a:rPr lang="ru-RU" dirty="0">
                <a:solidFill>
                  <a:schemeClr val="tx1"/>
                </a:solidFill>
                <a:latin typeface="Comic Sans MS" panose="030F0702030302020204" pitchFamily="66" charset="0"/>
              </a:rPr>
              <a:t>Вакансии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”</a:t>
            </a:r>
            <a:r>
              <a:rPr lang="ru-RU" dirty="0">
                <a:solidFill>
                  <a:schemeClr val="tx1"/>
                </a:solidFill>
                <a:latin typeface="Comic Sans MS" panose="030F0702030302020204" pitchFamily="66" charset="0"/>
              </a:rPr>
              <a:t> мы можем перейти на страницу, где можно подать свою кандидатуру.  </a:t>
            </a:r>
            <a:r>
              <a:rPr lang="ru-RU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На </a:t>
            </a:r>
            <a:r>
              <a:rPr lang="ru-RU" dirty="0">
                <a:solidFill>
                  <a:schemeClr val="tx1"/>
                </a:solidFill>
                <a:latin typeface="Comic Sans MS" panose="030F0702030302020204" pitchFamily="66" charset="0"/>
              </a:rPr>
              <a:t>странице идёт проверка номера телефона и отправлял ли пользователь уже свои данные.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1701" y="1357938"/>
            <a:ext cx="2989060" cy="1585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1700" y="3128732"/>
            <a:ext cx="5899529" cy="1777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559</Words>
  <Application>Microsoft Office PowerPoint</Application>
  <PresentationFormat>Экран (16:9)</PresentationFormat>
  <Paragraphs>31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Comic Sans MS</vt:lpstr>
      <vt:lpstr>Times New Roman</vt:lpstr>
      <vt:lpstr>Simple Dark</vt:lpstr>
      <vt:lpstr>Презентация PowerPoint</vt:lpstr>
      <vt:lpstr>Главная страница:</vt:lpstr>
      <vt:lpstr>Регистрация:</vt:lpstr>
      <vt:lpstr>Войти:</vt:lpstr>
      <vt:lpstr>Существующие аналоги:</vt:lpstr>
      <vt:lpstr>Чем же отличается зарегистрированный пользователь и не зарегистрированный?</vt:lpstr>
      <vt:lpstr>“Корзина”:</vt:lpstr>
      <vt:lpstr>“Бонусы” и “О нас”:</vt:lpstr>
      <vt:lpstr>“Вакансии”:</vt:lpstr>
      <vt:lpstr>Перемещение по сайту:</vt:lpstr>
      <vt:lpstr>Ссылка на наш проект: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GS-2</dc:creator>
  <cp:lastModifiedBy>GS-2</cp:lastModifiedBy>
  <cp:revision>9</cp:revision>
  <dcterms:modified xsi:type="dcterms:W3CDTF">2023-05-14T09:05:12Z</dcterms:modified>
</cp:coreProperties>
</file>