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3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86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46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9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8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1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5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5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ru-RU" dirty="0"/>
              <a:t>«Сайт </a:t>
            </a:r>
            <a:r>
              <a:rPr lang="ru-RU" dirty="0" smtClean="0"/>
              <a:t>пиццерии»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94712" y="4378368"/>
            <a:ext cx="6192982" cy="1174533"/>
          </a:xfrm>
        </p:spPr>
        <p:txBody>
          <a:bodyPr/>
          <a:lstStyle/>
          <a:p>
            <a:r>
              <a:rPr lang="ru-RU" dirty="0" smtClean="0"/>
              <a:t>                                                                    Выполнил</a:t>
            </a:r>
            <a:r>
              <a:rPr lang="en-US" dirty="0" smtClean="0"/>
              <a:t>: </a:t>
            </a:r>
            <a:r>
              <a:rPr lang="ru-RU" dirty="0" smtClean="0"/>
              <a:t>Золотов</a:t>
            </a:r>
            <a:r>
              <a:rPr lang="en-US" dirty="0" smtClean="0"/>
              <a:t> </a:t>
            </a:r>
            <a:r>
              <a:rPr lang="ru-RU" dirty="0" smtClean="0"/>
              <a:t>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66" y="244900"/>
            <a:ext cx="4225147" cy="1400530"/>
          </a:xfrm>
        </p:spPr>
        <p:txBody>
          <a:bodyPr/>
          <a:lstStyle/>
          <a:p>
            <a:r>
              <a:rPr lang="ru-RU" b="1" dirty="0"/>
              <a:t>Главная страница: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0155" y="1138516"/>
            <a:ext cx="8182004" cy="3499983"/>
          </a:xfrm>
        </p:spPr>
        <p:txBody>
          <a:bodyPr/>
          <a:lstStyle/>
          <a:p>
            <a:pPr algn="just"/>
            <a:r>
              <a:rPr lang="ru-RU" dirty="0"/>
              <a:t>В верху страницы лого, название пиццерии, кнопки для регистрации и входа в аккаунт. На всех страницах кроме главной есть кнопка “вернуться на главную”. После будут идти якоря для более удобного перемещения по странице с переходом к каждому из товаров, а также переход на странички "Вакансии", "О нас", “Бонусы” и “ Корзина”. Затем идёт карусель акций, после её идут все продукты на, которых их название, картинка, ингредиенты и цена и кнопка купить. В низу также будут якоря и ссылки на другие страницы для более удобного перемещения.</a:t>
            </a:r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" y="2373119"/>
            <a:ext cx="4163350" cy="2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322" y="0"/>
            <a:ext cx="3975765" cy="1026947"/>
          </a:xfrm>
        </p:spPr>
        <p:txBody>
          <a:bodyPr/>
          <a:lstStyle/>
          <a:p>
            <a:r>
              <a:rPr lang="ru-RU" b="1" dirty="0"/>
              <a:t>Регистрация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8262" y="792393"/>
            <a:ext cx="7531331" cy="20894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верху страницы всё тоже самое, что и на главной лишь с добавлением кнопки "вернуться на главную" После будут иди поля для ввода имени, почты и пароля с его подтверждение и кнопка войти. После нажатия на кнопку при условии, что все поля заполнены, пороли совпадают и пользователь ещё не регистрировался (почты или имени пользователя нет в БД) его будет перебрасывать на форму входа в аккаунт, а уже оттуда на главную страницу. При этом кнопки войти и зарегистрироваться будут пропадать, а будет появляться имя пользователя и кнопка выхода из аккаунта.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6" y="116118"/>
            <a:ext cx="2457450" cy="67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82" y="2881877"/>
            <a:ext cx="8197379" cy="37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6511" y="232756"/>
            <a:ext cx="2113714" cy="748146"/>
          </a:xfrm>
        </p:spPr>
        <p:txBody>
          <a:bodyPr/>
          <a:lstStyle/>
          <a:p>
            <a:r>
              <a:rPr lang="ru-RU" b="1" dirty="0"/>
              <a:t>Войти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494" y="980902"/>
            <a:ext cx="8946541" cy="1463366"/>
          </a:xfrm>
        </p:spPr>
        <p:txBody>
          <a:bodyPr/>
          <a:lstStyle/>
          <a:p>
            <a:r>
              <a:rPr lang="ru-RU" dirty="0"/>
              <a:t>В верху всё как в регистрации, как и на всех страницах кроме главной. Затем поля для ввода почты и пароля. Если почта и пароль верные и пользователь зарегистрирован его будет перебрасывать на главную.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3" y="2526878"/>
            <a:ext cx="10056841" cy="34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45147"/>
            <a:ext cx="9404723" cy="1400530"/>
          </a:xfrm>
        </p:spPr>
        <p:txBody>
          <a:bodyPr/>
          <a:lstStyle/>
          <a:p>
            <a:r>
              <a:rPr lang="ru-RU" sz="3200" b="1" dirty="0"/>
              <a:t>Чем же отличается зарегистрированный пользователь и не зарегистрированный?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672" y="1545677"/>
            <a:ext cx="8630891" cy="247768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Зарегистрированный пользователь</a:t>
            </a:r>
            <a:r>
              <a:rPr lang="ru-RU" dirty="0"/>
              <a:t> имеет доступ к корзине и к системе бонусов. Он может выбрать способ оплаты “деньги” или “бонусы”. </a:t>
            </a:r>
            <a:endParaRPr lang="en-US" dirty="0" smtClean="0"/>
          </a:p>
          <a:p>
            <a:r>
              <a:rPr lang="ru-RU" dirty="0"/>
              <a:t>Если человек выбирает способ оплаты “деньги” то БД с продуктами отчищается и пользователю начисляются бонусы в размере 10% от всей суммы заказа.</a:t>
            </a:r>
          </a:p>
          <a:p>
            <a:r>
              <a:rPr lang="ru-RU" dirty="0"/>
              <a:t>Если человек выбирает способ оплаты “бонусы” то БД также отчищается и снимаются бонусы в размере 50% от общей суммы заказа.</a:t>
            </a:r>
          </a:p>
          <a:p>
            <a:r>
              <a:rPr lang="ru-RU" dirty="0"/>
              <a:t>Если способ оплаты введён неверно или бонусов не хватает,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3320" y="4023360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зарегистрированный пользователь соответственно не обладает этими возможностями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5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161" y="186710"/>
            <a:ext cx="6020697" cy="652875"/>
          </a:xfrm>
        </p:spPr>
        <p:txBody>
          <a:bodyPr/>
          <a:lstStyle/>
          <a:p>
            <a:r>
              <a:rPr lang="ru-RU" b="1" dirty="0"/>
              <a:t>Страница “Корзина”: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451" y="1013829"/>
            <a:ext cx="4569228" cy="1272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пользователь не зарегистрирован,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2161" y="1130207"/>
            <a:ext cx="5652164" cy="1834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Если же пользователь зарегистрирован то выводиться: сумма оплаты, сумма оплаты в бонусах, сколько бонусов начисляться в случи оплаты деньгами, бонусы пользователя, дальше идёт выбор способа оплаты, а после все заказанные продукты.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3" y="2368172"/>
            <a:ext cx="5928255" cy="9902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2" y="3174999"/>
            <a:ext cx="5111882" cy="29612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39" y="3516717"/>
            <a:ext cx="3025196" cy="976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182" y="3464910"/>
            <a:ext cx="2550007" cy="10803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936" y="4886964"/>
            <a:ext cx="4428257" cy="11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376082"/>
          </a:xfrm>
        </p:spPr>
        <p:txBody>
          <a:bodyPr/>
          <a:lstStyle/>
          <a:p>
            <a:r>
              <a:rPr lang="ru-RU" b="1" dirty="0"/>
              <a:t>Страница “</a:t>
            </a:r>
            <a:r>
              <a:rPr lang="ru-RU" b="1" dirty="0" smtClean="0"/>
              <a:t>Бонусы”</a:t>
            </a:r>
            <a:r>
              <a:rPr lang="en-US" b="1" dirty="0" smtClean="0"/>
              <a:t>, </a:t>
            </a:r>
            <a:r>
              <a:rPr lang="ru-RU" b="1" dirty="0" smtClean="0"/>
              <a:t>“Вакансии” и</a:t>
            </a:r>
            <a:r>
              <a:rPr lang="en-US" b="1" dirty="0" smtClean="0"/>
              <a:t> “</a:t>
            </a:r>
            <a:r>
              <a:rPr lang="ru-RU" b="1" dirty="0" smtClean="0"/>
              <a:t>О нас</a:t>
            </a:r>
            <a:r>
              <a:rPr lang="en-US" b="1" dirty="0" smtClean="0"/>
              <a:t>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8773" y="1288473"/>
            <a:ext cx="6053947" cy="1762297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Страница “Бонусы”:</a:t>
            </a:r>
            <a:endParaRPr lang="ru-RU" dirty="0"/>
          </a:p>
          <a:p>
            <a:r>
              <a:rPr lang="ru-RU" dirty="0"/>
              <a:t>Небольшая информация о бонусах и количества бонусов у пользователя если он зарегистрирован.</a:t>
            </a:r>
          </a:p>
          <a:p>
            <a:r>
              <a:rPr lang="ru-RU" b="1" dirty="0"/>
              <a:t>Страница “Вакансии”:</a:t>
            </a:r>
            <a:endParaRPr lang="ru-RU" dirty="0"/>
          </a:p>
          <a:p>
            <a:r>
              <a:rPr lang="ru-RU" dirty="0"/>
              <a:t>Небольшая информация</a:t>
            </a:r>
            <a:r>
              <a:rPr lang="ru-RU" dirty="0" smtClean="0"/>
              <a:t>.</a:t>
            </a:r>
          </a:p>
          <a:p>
            <a:r>
              <a:rPr lang="ru-RU" b="1" dirty="0"/>
              <a:t>Страница </a:t>
            </a:r>
            <a:r>
              <a:rPr lang="ru-RU" b="1" dirty="0" smtClean="0"/>
              <a:t>“О нас”:</a:t>
            </a:r>
          </a:p>
          <a:p>
            <a:r>
              <a:rPr lang="ru-RU" dirty="0"/>
              <a:t>Небольшая информация.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" y="1801913"/>
            <a:ext cx="3940752" cy="27662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73" y="1828800"/>
            <a:ext cx="4487644" cy="27393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80" y="4673137"/>
            <a:ext cx="4870467" cy="20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по сайту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9565" y="2419168"/>
            <a:ext cx="6602730" cy="27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467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Проект «Сайт пиццерии»  </vt:lpstr>
      <vt:lpstr>Главная страница: </vt:lpstr>
      <vt:lpstr>Регистрация:</vt:lpstr>
      <vt:lpstr>Войти:</vt:lpstr>
      <vt:lpstr>Чем же отличается зарегистрированный пользователь и не зарегистрированный? </vt:lpstr>
      <vt:lpstr>Страница “Корзина”: </vt:lpstr>
      <vt:lpstr>Страница “Бонусы”, “Вакансии” и “О нас”: </vt:lpstr>
      <vt:lpstr>Перемещение по сайту: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«Сайт пиццерии»  </dc:title>
  <dc:creator>CAD-7</dc:creator>
  <cp:lastModifiedBy>CAD-7</cp:lastModifiedBy>
  <cp:revision>7</cp:revision>
  <dcterms:created xsi:type="dcterms:W3CDTF">2023-04-24T13:55:24Z</dcterms:created>
  <dcterms:modified xsi:type="dcterms:W3CDTF">2023-04-24T14:24:21Z</dcterms:modified>
</cp:coreProperties>
</file>