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 </a:t>
            </a:r>
            <a:r>
              <a:rPr lang="en-US" dirty="0" smtClean="0"/>
              <a:t>Slide </a:t>
            </a:r>
            <a:r>
              <a:rPr lang="en-US" dirty="0" smtClean="0"/>
              <a:t>Puzzle.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414338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Работу выполнил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Золотов.К.А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 представляет собой головоломку</a:t>
            </a:r>
            <a:r>
              <a:rPr lang="en-US" dirty="0" smtClean="0"/>
              <a:t>,</a:t>
            </a:r>
            <a:r>
              <a:rPr lang="ru-RU" dirty="0" smtClean="0"/>
              <a:t> в которой нужно расположить плитки с цифрам</a:t>
            </a:r>
            <a:r>
              <a:rPr lang="ru-RU" dirty="0" smtClean="0"/>
              <a:t>и</a:t>
            </a:r>
            <a:r>
              <a:rPr lang="ru-RU" dirty="0" smtClean="0"/>
              <a:t> в правильно порядке</a:t>
            </a:r>
            <a:r>
              <a:rPr lang="en-US" dirty="0" smtClean="0"/>
              <a:t>.</a:t>
            </a:r>
            <a:r>
              <a:rPr lang="ru-RU" dirty="0" smtClean="0"/>
              <a:t> По середине игрового окно расположено поле с плитками</a:t>
            </a:r>
            <a:r>
              <a:rPr lang="en-US" dirty="0" smtClean="0"/>
              <a:t>, </a:t>
            </a:r>
            <a:r>
              <a:rPr lang="ru-RU" dirty="0" smtClean="0"/>
              <a:t>которое в начале перемешивается</a:t>
            </a:r>
            <a:r>
              <a:rPr lang="en-US" dirty="0" smtClean="0"/>
              <a:t>,</a:t>
            </a:r>
            <a:r>
              <a:rPr lang="ru-RU" dirty="0" smtClean="0"/>
              <a:t> а пользователю нужно её решить</a:t>
            </a:r>
            <a:r>
              <a:rPr lang="ru-RU" dirty="0" smtClean="0"/>
              <a:t> </a:t>
            </a:r>
            <a:r>
              <a:rPr lang="ru-RU" dirty="0" smtClean="0"/>
              <a:t>и 3 кнопки </a:t>
            </a:r>
            <a:r>
              <a:rPr lang="en-US" dirty="0" smtClean="0"/>
              <a:t>“</a:t>
            </a:r>
            <a:r>
              <a:rPr lang="ru-RU" dirty="0" smtClean="0"/>
              <a:t>Заново</a:t>
            </a:r>
            <a:r>
              <a:rPr lang="en-US" dirty="0" smtClean="0"/>
              <a:t>”,”</a:t>
            </a:r>
            <a:r>
              <a:rPr lang="ru-RU" dirty="0" smtClean="0"/>
              <a:t>Новая игра</a:t>
            </a:r>
            <a:r>
              <a:rPr lang="en-US" dirty="0" smtClean="0"/>
              <a:t>”</a:t>
            </a:r>
            <a:r>
              <a:rPr lang="ru-RU" dirty="0" smtClean="0"/>
              <a:t> и </a:t>
            </a:r>
            <a:r>
              <a:rPr lang="en-US" dirty="0" smtClean="0"/>
              <a:t>”</a:t>
            </a:r>
            <a:r>
              <a:rPr lang="ru-RU" dirty="0" smtClean="0"/>
              <a:t>Решить </a:t>
            </a:r>
            <a:r>
              <a:rPr lang="ru-RU" dirty="0" err="1" smtClean="0"/>
              <a:t>пазл</a:t>
            </a:r>
            <a:r>
              <a:rPr lang="en-US" dirty="0" smtClean="0"/>
              <a:t>”.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игры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150019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 запуски игры начинается перемешивание всех плиток и соответствующее сообщение об это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000372"/>
            <a:ext cx="5143536" cy="3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0"/>
            <a:ext cx="8143932" cy="250033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Затем пользователю нужно расположить плитки так чтобы они располагались в правильном порядке то есть от меньшего к большему</a:t>
            </a:r>
            <a:r>
              <a:rPr lang="en-US" dirty="0" smtClean="0"/>
              <a:t>.</a:t>
            </a:r>
            <a:r>
              <a:rPr lang="ru-RU" dirty="0" smtClean="0"/>
              <a:t> А в верху расположено сообщение как можно передвигать кнопки</a:t>
            </a:r>
            <a:r>
              <a:rPr lang="en-US" dirty="0" smtClean="0"/>
              <a:t>. </a:t>
            </a:r>
            <a:r>
              <a:rPr lang="ru-RU" dirty="0" smtClean="0"/>
              <a:t>В нижнем углу расположены три кнопки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357430"/>
            <a:ext cx="6010289" cy="436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53"/>
            <a:ext cx="7929618" cy="92869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Кнопка заново отматывает все сделанные ходы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85720" y="1285860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857752" y="1357298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После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4103111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071678"/>
            <a:ext cx="4743455" cy="34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58204" cy="10112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Новая игра возвращает доску в исходное положение и начинает перемащивать её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14282" y="2214554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5000628" y="2143116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После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4224339" cy="307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4429156" cy="320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решить </a:t>
            </a:r>
            <a:r>
              <a:rPr lang="ru-RU" dirty="0" err="1" smtClean="0"/>
              <a:t>пазл</a:t>
            </a:r>
            <a:r>
              <a:rPr lang="ru-RU" dirty="0" smtClean="0"/>
              <a:t> решает </a:t>
            </a:r>
            <a:r>
              <a:rPr lang="ru-RU" dirty="0" err="1" smtClean="0"/>
              <a:t>пазл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4394604" cy="318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1357298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5214942" y="1928802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После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857496"/>
            <a:ext cx="4357686" cy="313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149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Игра Slide Puzzle.</vt:lpstr>
      <vt:lpstr>Введение:</vt:lpstr>
      <vt:lpstr>Начало игры:</vt:lpstr>
      <vt:lpstr>Слайд 4</vt:lpstr>
      <vt:lpstr>Слайд 5</vt:lpstr>
      <vt:lpstr>Кнопка Новая игра возвращает доску в исходное положение и начинает перемащивать её.</vt:lpstr>
      <vt:lpstr>Кнопка решить пазл решает пазл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</dc:creator>
  <cp:lastModifiedBy>Александр</cp:lastModifiedBy>
  <cp:revision>22</cp:revision>
  <dcterms:created xsi:type="dcterms:W3CDTF">2022-11-07T19:19:57Z</dcterms:created>
  <dcterms:modified xsi:type="dcterms:W3CDTF">2023-01-25T22:13:24Z</dcterms:modified>
</cp:coreProperties>
</file>