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hyperlink" Target="https://material.io/icon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ui/controls/spinner.html" TargetMode="External"/><Relationship Id="rId5" Type="http://schemas.openxmlformats.org/officeDocument/2006/relationships/hyperlink" Target="http://developer.android.com/training/material/lists-cards.html" TargetMode="External"/><Relationship Id="rId6" Type="http://schemas.openxmlformats.org/officeDocument/2006/relationships/hyperlink" Target="http://hannesdorfmann.com/android/adapter-delegates" TargetMode="External"/><Relationship Id="rId7" Type="http://schemas.openxmlformats.org/officeDocument/2006/relationships/hyperlink" Target="http://square.github.io/picasso/" TargetMode="External"/><Relationship Id="rId8" Type="http://schemas.openxmlformats.org/officeDocument/2006/relationships/hyperlink" Target="https://developer.android.com/training/constraint-layout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android development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for beginners</a:t>
            </a:r>
            <a:endParaRPr b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at Slido.com with #AndroidSoftUni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075" y="522446"/>
            <a:ext cx="4615848" cy="11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7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</a:rPr>
              <a:t>adapters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Адаптерът е връзката на View-то с данните, които то трябва да визуализира.</a:t>
            </a:r>
            <a:endParaRPr/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Обикновено един адаптер съдържа:</a:t>
            </a:r>
            <a:endParaRPr/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Метод, който връща броя на данните, които ще бъдат показани</a:t>
            </a:r>
            <a:endParaRPr/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Метод, който връща една такава данна</a:t>
            </a:r>
            <a:endParaRPr/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Метод, който връща View с данните, попълнени в него</a:t>
            </a:r>
            <a:endParaRPr/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_________________________________________________________________</a:t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Преди имаше различни адаптери, които може да наследите: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ArrayAdapter - когато данните са в масив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CursorAdapter - когато данните са в база данни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BaseAdapter - за общо ползване</a:t>
            </a:r>
            <a:endParaRPr sz="1400">
              <a:solidFill>
                <a:srgbClr val="999999"/>
              </a:solidFill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Сега вече не се използват.</a:t>
            </a:r>
            <a:endParaRPr sz="14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Що е то?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</a:rPr>
              <a:t>adapter views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Това са View-та, които изискват данните, които визуализират да им бъдат подадени с адаптер.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ListView - показва елементите си в списък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GridView - показва елементите си в мрежа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Gallery - показна елементите си един след друг, все едно са на съседни екрани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setAdapter() - основен метод за свързване на адаптера с View-то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Вече не се използват и ще бъдат премахнати от Андроид след известно време.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Adapter Views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17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</a:rPr>
              <a:t>view holder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6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17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</a:rPr>
              <a:t>recycler view</a:t>
            </a:r>
            <a:endParaRPr b="1"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XML: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&lt;android.support.v7.widget.RecyclerView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    android:id="@+id/my_recycler_view"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    android:layout_width="match_parent"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    android:layout_height="match_parent"/&gt;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Java: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mRecyclerView = (RecyclerView) findViewById(R.id.my_recycler_view);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mRecyclerView.setLayoutManager(new LinearLayoutManager(this));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mAdapter = new MyAdapter(myDataset);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mRecyclerView.setAdapter(mAdapter);</a:t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Създаване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Трябва да наследява RecyclerView.Adapter&lt;MyAdapter.MyViewHolder&gt;</a:t>
            </a:r>
            <a:endParaRPr b="1" sz="140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onCreateViewHolder</a:t>
            </a:r>
            <a:endParaRPr b="1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800"/>
              <a:t>използва се за да инфлейтне XML-a на единичните елементи и да създаде ViewHolder обекта</a:t>
            </a:r>
            <a:endParaRPr sz="1800"/>
          </a:p>
          <a:p>
            <a:pPr indent="-34290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onBindViewHolder</a:t>
            </a:r>
            <a:endParaRPr b="1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800"/>
              <a:t>използва се за да зададе стойности на елементите, чрез промяна на дадения му ViewHolder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RecyclerView.Adapter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 да се избегне търсенето на отделните елементи (findViewById), всеки път когато се извиква getView се използва следния шаблон</a:t>
            </a:r>
            <a:endParaRPr/>
          </a:p>
          <a:p>
            <a:pPr indent="-31750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Клас, който като полета има View-тата, които се сетват на лейаута на адаптера</a:t>
            </a:r>
            <a:endParaRPr/>
          </a:p>
          <a:p>
            <a:pPr indent="-31750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При първото инфлейтване на лейаута създаваме обект от този клас и сетваме полетата му с вю обектите и слагаме ViewHolder обекта като таг към лейаута</a:t>
            </a:r>
            <a:endParaRPr/>
          </a:p>
          <a:p>
            <a:pPr indent="-317500" lvl="1" marL="9144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При следващите пъти, директно ни се подава този ViewHolder с вече създадена връзка към View-тата в него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View Holder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</a:rPr>
              <a:t>домашно #1</a:t>
            </a:r>
            <a:endParaRPr b="1"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buckets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Видове XML ресурси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Spinner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ListView, GridView, Gallery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ViewHolder Pattern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RecyclerView</a:t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Съдържание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764400"/>
            <a:ext cx="85206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Създайте приложение подобно на популярното приложение 9gag: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Да съдържа списък с елементи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Всеки елемент има заглавие, картинка, брой точки, брой коментари, бутони за гласуване, бутон за коментар, бутон още и бутон споделяне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Бутоните за гласуване (нагоре и надолу) да променят цвета си при натискане и да запомнят състоянието си. Да не може едновременно да е натиснат бутон нагоре и надолу.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Бутона за коментар да отваря нов екран, където да има текстово поле в дъното на екрана, където да се пише коментара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Като се натисне бутон Send, написаният коментар да се появява в списък с коментари на същия екран. Не е нужно списъкът да бъде помнен след като се излезе от екрана, но на екрана със списъка да се инкрементира числото на коментарите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9gag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50" y="0"/>
            <a:ext cx="30861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71100" y="256650"/>
            <a:ext cx="3852900" cy="3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е необходимо иконките да са същите.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Може да си харесате някои от тук: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https://material.io/icons/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17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</a:rPr>
              <a:t>домашно #1*</a:t>
            </a:r>
            <a:endParaRPr b="1"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954525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Добавете нов тип елемент към 9gag приложението - реклама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Той да съдържа само картинка и син бутон Buy в долния десен ъгъл на картинката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Бутона да отваря уебстраницата на Google</a:t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9gag - free version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http://developer.android.com/guide/practices/screens_support.html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http://developer.android.com/guide/topics/ui/controls/spinner.html</a:t>
            </a:r>
            <a:r>
              <a:rPr lang="en"/>
              <a:t>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http://developer.android.com/training/material/lists-cards.html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http://hannesdorfmann.com/android/adapter-delegates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http://square.github.io/picasso/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https://developer.android.com/training/constraint-layout/index.html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Ресурси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15900" y="744575"/>
            <a:ext cx="8516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FFFFFF"/>
                </a:solidFill>
              </a:rPr>
              <a:t>buckets</a:t>
            </a:r>
            <a:endParaRPr b="1"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Определят един ресурс /картинка, стил, лейаут, текст/ за какво устройство да се използват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Има различни видове buckets. Разделението може да бъде по: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Големина на екрана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Наситеност на екрана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Ориентация на екрана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Език на телефона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Това позволява: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По-малко скалиране на картинки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Различни лейаути за различни конфигурации на дисплея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Различни езици на приложението</a:t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Device Buckets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200" y="2384650"/>
            <a:ext cx="50768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my_layout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             </a:t>
            </a:r>
            <a:r>
              <a:rPr lang="en" sz="1400">
                <a:solidFill>
                  <a:srgbClr val="00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layout for normal screen size ("default")</a:t>
            </a:r>
            <a:endParaRPr sz="1400">
              <a:solidFill>
                <a:srgbClr val="00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large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my_layout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       </a:t>
            </a:r>
            <a:r>
              <a:rPr lang="en" sz="1400">
                <a:solidFill>
                  <a:srgbClr val="00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layout for large screen size</a:t>
            </a:r>
            <a:endParaRPr sz="1400">
              <a:solidFill>
                <a:srgbClr val="00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xlarge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my_layout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      </a:t>
            </a:r>
            <a:r>
              <a:rPr lang="en" sz="1400">
                <a:solidFill>
                  <a:srgbClr val="00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layout for extra-large screen size</a:t>
            </a:r>
            <a:endParaRPr sz="1400">
              <a:solidFill>
                <a:srgbClr val="00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xlarge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land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my_layout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 </a:t>
            </a:r>
            <a:r>
              <a:rPr lang="en" sz="1400">
                <a:solidFill>
                  <a:srgbClr val="00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layout for extra-large in landscape orientation</a:t>
            </a:r>
            <a:endParaRPr sz="1400">
              <a:solidFill>
                <a:srgbClr val="00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mdpi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graphic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png         </a:t>
            </a:r>
            <a:r>
              <a:rPr lang="en" sz="1400">
                <a:solidFill>
                  <a:srgbClr val="00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bitmap for medium-density</a:t>
            </a:r>
            <a:endParaRPr sz="1400">
              <a:solidFill>
                <a:srgbClr val="00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hdpi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graphic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png         </a:t>
            </a:r>
            <a:r>
              <a:rPr lang="en" sz="1400">
                <a:solidFill>
                  <a:srgbClr val="00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bitmap for high-density</a:t>
            </a:r>
            <a:endParaRPr sz="1400">
              <a:solidFill>
                <a:srgbClr val="00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xhdpi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graphic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png        </a:t>
            </a:r>
            <a:r>
              <a:rPr lang="en" sz="1400">
                <a:solidFill>
                  <a:srgbClr val="00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bitmap for extra-high-density</a:t>
            </a:r>
            <a:endParaRPr sz="1400">
              <a:solidFill>
                <a:srgbClr val="00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xxhdpi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graphic</a:t>
            </a:r>
            <a:r>
              <a:rPr lang="en" sz="14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png       </a:t>
            </a:r>
            <a:r>
              <a:rPr lang="en" sz="1400">
                <a:solidFill>
                  <a:srgbClr val="00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bitmap for extra-extra-high-density</a:t>
            </a:r>
            <a:endParaRPr sz="1400">
              <a:solidFill>
                <a:srgbClr val="00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Примери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63950" y="744575"/>
            <a:ext cx="846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</a:rPr>
              <a:t>ресурси</a:t>
            </a:r>
            <a:endParaRPr b="1"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Картинки - намират се в drawable папката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Анимации, описани с xml - намират се в anim папката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Стилове - намират се във values папката, styles.xml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Цветове - values папката, colors.xml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Текстове - values папката, strings.xml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Res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76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</a:rPr>
              <a:t>spinner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View, което служи за показване на елементи в падащ списък</a:t>
            </a:r>
            <a:endParaRPr/>
          </a:p>
          <a:p>
            <a:pPr indent="0" lvl="0" marL="0" rtl="0">
              <a:lnSpc>
                <a:spcPct val="13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spinner 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6600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findViewById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Create an ArrayAdapter, add items and a default spinner layout</a:t>
            </a:r>
            <a:endParaRPr sz="1500">
              <a:solidFill>
                <a:srgbClr val="00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ArrayAdapter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6600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CharSequence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adapter 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600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ArrayAdapter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createFromResource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5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items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android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simple_spinner_item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Specify the layout to use when the list of choices appears</a:t>
            </a:r>
            <a:endParaRPr sz="1500">
              <a:solidFill>
                <a:srgbClr val="00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adapter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setDropDownViewResource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simple_spinner_dropdown_item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// Apply the adapter to the spinner</a:t>
            </a:r>
            <a:endParaRPr sz="1500">
              <a:solidFill>
                <a:srgbClr val="00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setAdapter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adapter</a:t>
            </a:r>
            <a:r>
              <a:rPr lang="en" sz="1500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Spinner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