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d10a8c5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d10a8c5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d10a8c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d10a8c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d10a8c5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d10a8c5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d10a8c5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d10a8c5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d10a8c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d10a8c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d10a8c5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d10a8c5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d10a8c5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d10a8c5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d10a8c5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d10a8c5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d10a8c5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d10a8c5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aliexpress.com/item/20pcs-2W-Metal-Film-Resistor-2W-1-0R-2-2M-0-2-2-10-100-120/32958363818.html?spm=2114.search0104.3.16.2490312f2CFb6R&amp;ws_ab_test=searchweb0_0,searchweb201602_1_10065_10068_319_10059_10884_317_10887_10696_321_322_10084_453_10083_454_10103_10618_10304_10307_10820_10821_537_10302_536,searchweb201603_50,ppcSwitch_0&amp;algo_expid=7138974d-1ff1-4137-aed4-bd8d375912b5-2&amp;algo_pvid=7138974d-1ff1-4137-aed4-bd8d375912b5" TargetMode="External"/><Relationship Id="rId22" Type="http://schemas.openxmlformats.org/officeDocument/2006/relationships/hyperlink" Target="https://www.aliexpress.com/item/Dupont-Jumper-wire-10CM-20CM-30CM-Male-to-Male-Female-to-Male-Female-to-Female-Jumper/32962785036.html?spm=2114.search0104.3.1.cf625d1bGq1yKE&amp;ws_ab_test=searchweb0_0,searchweb201602_1_10065_10068_319_10059_10884_317_10887_10696_321_322_10084_453_10083_454_10103_10618_10304_10307_10820_10821_537_10302_536,searchweb201603_50,ppcSwitch_0&amp;algo_expid=b4685a81-25c3-44aa-9bb9-d7c407e19ea8-0&amp;algo_pvid=b4685a81-25c3-44aa-9bb9-d7c407e19ea8" TargetMode="External"/><Relationship Id="rId21" Type="http://schemas.openxmlformats.org/officeDocument/2006/relationships/hyperlink" Target="https://www.aliexpress.com/item/Dupont-Jumper-wire-10CM-20CM-30CM-Male-to-Male-Female-to-Male-Female-to-Female-Jumper/32962785036.html?spm=2114.search0104.3.1.cf625d1bGq1yKE&amp;ws_ab_test=searchweb0_0,searchweb201602_1_10065_10068_319_10059_10884_317_10887_10696_321_322_10084_453_10083_454_10103_10618_10304_10307_10820_10821_537_10302_536,searchweb201603_50,ppcSwitch_0&amp;algo_expid=b4685a81-25c3-44aa-9bb9-d7c407e19ea8-0&amp;algo_pvid=b4685a81-25c3-44aa-9bb9-d7c407e19ea8" TargetMode="External"/><Relationship Id="rId24" Type="http://schemas.openxmlformats.org/officeDocument/2006/relationships/hyperlink" Target="https://www.aliexpress.com/item/Breadboard-830-Point-Solderless-PCB-Bread-Board-MB-102-MB102-Test-Develop-DIY/32701019904.html?spm=2114.search0104.3.25.be723e44SFup7f&amp;ws_ab_test=searchweb0_0,searchweb201602_1_10065_10068_319_10059_10884_317_10887_10696_321_322_10084_453_10083_454_10103_10618_10304_10307_10820_10821_537_10302_536,searchweb201603_50,ppcSwitch_0&amp;algo_expid=6edd0145-2a6c-48b2-b18a-5115af0f2b0d-3&amp;algo_pvid=6edd0145-2a6c-48b2-b18a-5115af0f2b0d" TargetMode="External"/><Relationship Id="rId23" Type="http://schemas.openxmlformats.org/officeDocument/2006/relationships/hyperlink" Target="https://www.aliexpress.com/item/Dupont-Jumper-wire-10CM-20CM-30CM-Male-to-Male-Female-to-Male-Female-to-Female-Jumper/32962785036.html?spm=2114.search0104.3.1.cf625d1bGq1yKE&amp;ws_ab_test=searchweb0_0,searchweb201602_1_10065_10068_319_10059_10884_317_10887_10696_321_322_10084_453_10083_454_10103_10618_10304_10307_10820_10821_537_10302_536,searchweb201603_50,ppcSwitch_0&amp;algo_expid=b4685a81-25c3-44aa-9bb9-d7c407e19ea8-0&amp;algo_pvid=b4685a81-25c3-44aa-9bb9-d7c407e19ea8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relement.com/arduino-uno" TargetMode="External"/><Relationship Id="rId4" Type="http://schemas.openxmlformats.org/officeDocument/2006/relationships/hyperlink" Target="https://erelement.com/arduino-uno" TargetMode="External"/><Relationship Id="rId9" Type="http://schemas.openxmlformats.org/officeDocument/2006/relationships/hyperlink" Target="https://www.aliexpress.com/item/50PCS-New-4-4-Matrix-Array-Matrix-Keyboard-16-Key-Membrane-Switch-Keypad-for-arduino/1807645184.html?spm=2114.search0104.3.9.2bbc3561z1M07n&amp;ws_ab_test=searchweb0_0,searchweb201602_1_10065_10068_319_10059_10884_317_10887_10696_321_322_10084_453_10083_454_10103_10618_10304_10307_10820_10821_537_10302_536,searchweb201603_50,ppcSwitch_0&amp;algo_expid=a342a724-a6a1-43da-bc05-bc951c2e43a9-1&amp;algo_pvid=a342a724-a6a1-43da-bc05-bc951c2e43a9" TargetMode="External"/><Relationship Id="rId26" Type="http://schemas.openxmlformats.org/officeDocument/2006/relationships/hyperlink" Target="https://www.aliexpress.com/item/Breadboard-830-Point-Solderless-PCB-Bread-Board-MB-102-MB102-Test-Develop-DIY/32701019904.html?spm=2114.search0104.3.25.be723e44SFup7f&amp;ws_ab_test=searchweb0_0,searchweb201602_1_10065_10068_319_10059_10884_317_10887_10696_321_322_10084_453_10083_454_10103_10618_10304_10307_10820_10821_537_10302_536,searchweb201603_50,ppcSwitch_0&amp;algo_expid=6edd0145-2a6c-48b2-b18a-5115af0f2b0d-3&amp;algo_pvid=6edd0145-2a6c-48b2-b18a-5115af0f2b0d" TargetMode="External"/><Relationship Id="rId25" Type="http://schemas.openxmlformats.org/officeDocument/2006/relationships/hyperlink" Target="https://www.aliexpress.com/item/Breadboard-830-Point-Solderless-PCB-Bread-Board-MB-102-MB102-Test-Develop-DIY/32701019904.html?spm=2114.search0104.3.25.be723e44SFup7f&amp;ws_ab_test=searchweb0_0,searchweb201602_1_10065_10068_319_10059_10884_317_10887_10696_321_322_10084_453_10083_454_10103_10618_10304_10307_10820_10821_537_10302_536,searchweb201603_50,ppcSwitch_0&amp;algo_expid=6edd0145-2a6c-48b2-b18a-5115af0f2b0d-3&amp;algo_pvid=6edd0145-2a6c-48b2-b18a-5115af0f2b0d" TargetMode="External"/><Relationship Id="rId5" Type="http://schemas.openxmlformats.org/officeDocument/2006/relationships/hyperlink" Target="https://erelement.com/arduino-uno" TargetMode="External"/><Relationship Id="rId6" Type="http://schemas.openxmlformats.org/officeDocument/2006/relationships/hyperlink" Target="https://erelement.com/displays/lcd-1602-blue-i2c?zenid=hhedp19neo84obbs1gtaka8fi4" TargetMode="External"/><Relationship Id="rId7" Type="http://schemas.openxmlformats.org/officeDocument/2006/relationships/hyperlink" Target="https://erelement.com/displays/lcd-1602-blue-i2c?zenid=hhedp19neo84obbs1gtaka8fi4" TargetMode="External"/><Relationship Id="rId8" Type="http://schemas.openxmlformats.org/officeDocument/2006/relationships/hyperlink" Target="https://erelement.com/displays/lcd-1602-blue-i2c?zenid=hhedp19neo84obbs1gtaka8fi4" TargetMode="External"/><Relationship Id="rId11" Type="http://schemas.openxmlformats.org/officeDocument/2006/relationships/hyperlink" Target="https://www.aliexpress.com/item/50PCS-New-4-4-Matrix-Array-Matrix-Keyboard-16-Key-Membrane-Switch-Keypad-for-arduino/1807645184.html?spm=2114.search0104.3.9.2bbc3561z1M07n&amp;ws_ab_test=searchweb0_0,searchweb201602_1_10065_10068_319_10059_10884_317_10887_10696_321_322_10084_453_10083_454_10103_10618_10304_10307_10820_10821_537_10302_536,searchweb201603_50,ppcSwitch_0&amp;algo_expid=a342a724-a6a1-43da-bc05-bc951c2e43a9-1&amp;algo_pvid=a342a724-a6a1-43da-bc05-bc951c2e43a9" TargetMode="External"/><Relationship Id="rId10" Type="http://schemas.openxmlformats.org/officeDocument/2006/relationships/hyperlink" Target="https://www.aliexpress.com/item/50PCS-New-4-4-Matrix-Array-Matrix-Keyboard-16-Key-Membrane-Switch-Keypad-for-arduino/1807645184.html?spm=2114.search0104.3.9.2bbc3561z1M07n&amp;ws_ab_test=searchweb0_0,searchweb201602_1_10065_10068_319_10059_10884_317_10887_10696_321_322_10084_453_10083_454_10103_10618_10304_10307_10820_10821_537_10302_536,searchweb201603_50,ppcSwitch_0&amp;algo_expid=a342a724-a6a1-43da-bc05-bc951c2e43a9-1&amp;algo_pvid=a342a724-a6a1-43da-bc05-bc951c2e43a9" TargetMode="External"/><Relationship Id="rId13" Type="http://schemas.openxmlformats.org/officeDocument/2006/relationships/hyperlink" Target="https://www.aliexpress.com/item/1PCS-100-Original-Panasonic-Greencell-PP3-6F22-6LR61-MN1604-9V-Block-Heavy-Duty-Cell-Battery/32949796712.html?spm=2114.search0104.3.15.6700582flk0Cqa&amp;ws_ab_test=searchweb0_0,searchweb201602_1_10065_10068_319_10059_10884_317_10887_10696_321_322_10084_453_10083_454_10103_10618_10304_10307_10820_10821_537_10302_536,searchweb201603_50,ppcSwitch_0&amp;algo_expid=1d93c657-370c-4532-abf9-cee21b421d15-2&amp;algo_pvid=1d93c657-370c-4532-abf9-cee21b421d15" TargetMode="External"/><Relationship Id="rId12" Type="http://schemas.openxmlformats.org/officeDocument/2006/relationships/hyperlink" Target="https://www.aliexpress.com/item/1PCS-100-Original-Panasonic-Greencell-PP3-6F22-6LR61-MN1604-9V-Block-Heavy-Duty-Cell-Battery/32949796712.html?spm=2114.search0104.3.15.6700582flk0Cqa&amp;ws_ab_test=searchweb0_0,searchweb201602_1_10065_10068_319_10059_10884_317_10887_10696_321_322_10084_453_10083_454_10103_10618_10304_10307_10820_10821_537_10302_536,searchweb201603_50,ppcSwitch_0&amp;algo_expid=1d93c657-370c-4532-abf9-cee21b421d15-2&amp;algo_pvid=1d93c657-370c-4532-abf9-cee21b421d15" TargetMode="External"/><Relationship Id="rId15" Type="http://schemas.openxmlformats.org/officeDocument/2006/relationships/hyperlink" Target="https://www.aliexpress.com/item/RV24YN20S-B103-RV24YN-2W-10K-OHM-Single-Turn-Rotary-Carbon-Potentiometer-x-10PCS/32804026446.html?spm=2114.search0104.3.78.aac4537e3xdrXJ&amp;s=p&amp;ws_ab_test=searchweb0_0,searchweb201602_1_10065_10068_319_10059_10884_317_10887_10696_321_322_10084_453_10083_454_10103_10618_10304_10307_10820_10821_537_10302_536,searchweb201603_50,ppcSwitch_0&amp;algo_expid=500a9c2d-f9a6-4019-9f3d-34d15b270b9d-11&amp;algo_pvid=500a9c2d-f9a6-4019-9f3d-34d15b270b9d" TargetMode="External"/><Relationship Id="rId14" Type="http://schemas.openxmlformats.org/officeDocument/2006/relationships/hyperlink" Target="https://www.aliexpress.com/item/1PCS-100-Original-Panasonic-Greencell-PP3-6F22-6LR61-MN1604-9V-Block-Heavy-Duty-Cell-Battery/32949796712.html?spm=2114.search0104.3.15.6700582flk0Cqa&amp;ws_ab_test=searchweb0_0,searchweb201602_1_10065_10068_319_10059_10884_317_10887_10696_321_322_10084_453_10083_454_10103_10618_10304_10307_10820_10821_537_10302_536,searchweb201603_50,ppcSwitch_0&amp;algo_expid=1d93c657-370c-4532-abf9-cee21b421d15-2&amp;algo_pvid=1d93c657-370c-4532-abf9-cee21b421d15" TargetMode="External"/><Relationship Id="rId17" Type="http://schemas.openxmlformats.org/officeDocument/2006/relationships/hyperlink" Target="https://www.aliexpress.com/item/RV24YN20S-B103-RV24YN-2W-10K-OHM-Single-Turn-Rotary-Carbon-Potentiometer-x-10PCS/32804026446.html?spm=2114.search0104.3.78.aac4537e3xdrXJ&amp;s=p&amp;ws_ab_test=searchweb0_0,searchweb201602_1_10065_10068_319_10059_10884_317_10887_10696_321_322_10084_453_10083_454_10103_10618_10304_10307_10820_10821_537_10302_536,searchweb201603_50,ppcSwitch_0&amp;algo_expid=500a9c2d-f9a6-4019-9f3d-34d15b270b9d-11&amp;algo_pvid=500a9c2d-f9a6-4019-9f3d-34d15b270b9d" TargetMode="External"/><Relationship Id="rId16" Type="http://schemas.openxmlformats.org/officeDocument/2006/relationships/hyperlink" Target="https://www.aliexpress.com/item/RV24YN20S-B103-RV24YN-2W-10K-OHM-Single-Turn-Rotary-Carbon-Potentiometer-x-10PCS/32804026446.html?spm=2114.search0104.3.78.aac4537e3xdrXJ&amp;s=p&amp;ws_ab_test=searchweb0_0,searchweb201602_1_10065_10068_319_10059_10884_317_10887_10696_321_322_10084_453_10083_454_10103_10618_10304_10307_10820_10821_537_10302_536,searchweb201603_50,ppcSwitch_0&amp;algo_expid=500a9c2d-f9a6-4019-9f3d-34d15b270b9d-11&amp;algo_pvid=500a9c2d-f9a6-4019-9f3d-34d15b270b9d" TargetMode="External"/><Relationship Id="rId19" Type="http://schemas.openxmlformats.org/officeDocument/2006/relationships/hyperlink" Target="https://www.aliexpress.com/item/20pcs-2W-Metal-Film-Resistor-2W-1-0R-2-2M-0-2-2-10-100-120/32958363818.html?spm=2114.search0104.3.16.2490312f2CFb6R&amp;ws_ab_test=searchweb0_0,searchweb201602_1_10065_10068_319_10059_10884_317_10887_10696_321_322_10084_453_10083_454_10103_10618_10304_10307_10820_10821_537_10302_536,searchweb201603_50,ppcSwitch_0&amp;algo_expid=7138974d-1ff1-4137-aed4-bd8d375912b5-2&amp;algo_pvid=7138974d-1ff1-4137-aed4-bd8d375912b5" TargetMode="External"/><Relationship Id="rId18" Type="http://schemas.openxmlformats.org/officeDocument/2006/relationships/hyperlink" Target="https://www.aliexpress.com/item/20pcs-2W-Metal-Film-Resistor-2W-1-0R-2-2M-0-2-2-10-100-120/32958363818.html?spm=2114.search0104.3.16.2490312f2CFb6R&amp;ws_ab_test=searchweb0_0,searchweb201602_1_10065_10068_319_10059_10884_317_10887_10696_321_322_10084_453_10083_454_10103_10618_10304_10307_10820_10821_537_10302_536,searchweb201603_50,ppcSwitch_0&amp;algo_expid=7138974d-1ff1-4137-aed4-bd8d375912b5-2&amp;algo_pvid=7138974d-1ff1-4137-aed4-bd8d375912b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Мини-конзола с Arduino Uno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9806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Курсова работа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751700" y="3847575"/>
            <a:ext cx="3566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Костадин Костадинов  XIг клас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випуск 2020г.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Благодаря за вниманието!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Въпроси?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Мини-конзолата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74" y="938901"/>
            <a:ext cx="2971322" cy="396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721" y="1154363"/>
            <a:ext cx="2648134" cy="353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 на проекта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Проектът представлява мини конзола разработена чрез Arduino Uno.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Конзолата съдържа две игри, стандартна версия на известната игра „Бикове и крави“ и играта „Динозавър“, малко по-различна версия от играта за Chrome браузер. Възможно е да се пишат игри и да се вкарват лесно в конзолата без голяма модификация на сорс кодa.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Компоненти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Arduino Uno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16x2 LCD Display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4x3 Keypad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1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9V Battery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4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10kΩ потенциометър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7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8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330Ω резистор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0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1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Ардуино джъмпери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3"/>
            </a:endParaRPr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4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Бредборд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6"/>
            </a:endParaRPr>
          </a:p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Принципна електрическа схема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47" y="1070638"/>
            <a:ext cx="5395925" cy="3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Графичен оригинал на печатната платка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50" y="913700"/>
            <a:ext cx="4654100" cy="41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на ThinkerCAD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51" y="1307850"/>
            <a:ext cx="4104249" cy="3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 софтуер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VS Code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Arduino IDE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652" y="974450"/>
            <a:ext cx="1706751" cy="16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138" y="3145413"/>
            <a:ext cx="15906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0325" y="2441148"/>
            <a:ext cx="1976625" cy="19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Бъдещи възможни подобрения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Смяна на екрана с по-голям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Добавянето на още игри, за които трябва по-голям екран (игри от сорта на Flappy Bird и Snake)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