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9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1525" y="-1632437"/>
            <a:ext cx="10468947" cy="10468947"/>
          </a:xfrm>
          <a:prstGeom prst="ellipse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sz="3200" dirty="0" smtClean="0"/>
              <a:t>THE ERRORs</a:t>
            </a:r>
            <a:r>
              <a:rPr lang="en-US" dirty="0" smtClean="0"/>
              <a:t>: </a:t>
            </a:r>
            <a:r>
              <a:rPr lang="bg-BG" dirty="0" smtClean="0"/>
              <a:t>Костадин Костадинов, Калин Дойчев, Александър Маринов, Мартин Пенев, Невена Павловска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08" y="365125"/>
            <a:ext cx="9192491" cy="1325563"/>
          </a:xfrm>
        </p:spPr>
        <p:txBody>
          <a:bodyPr/>
          <a:lstStyle/>
          <a:p>
            <a:r>
              <a:rPr lang="en-US" b="1" dirty="0" err="1" smtClean="0"/>
              <a:t>Bachet</a:t>
            </a:r>
            <a:r>
              <a:rPr lang="en-US" b="1" dirty="0" smtClean="0"/>
              <a:t> Game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46909" y="1825625"/>
            <a:ext cx="5648100" cy="4351338"/>
          </a:xfrm>
          <a:noFill/>
        </p:spPr>
        <p:txBody>
          <a:bodyPr/>
          <a:lstStyle/>
          <a:p>
            <a:r>
              <a:rPr lang="en-US" dirty="0" smtClean="0"/>
              <a:t>Option – single / 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take from one to five objects from the common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Goal - </a:t>
            </a:r>
            <a:r>
              <a:rPr lang="en-US" dirty="0"/>
              <a:t>make your opponent take the last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04" y="474432"/>
            <a:ext cx="3207674" cy="5702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18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 err="1"/>
              <a:t>Dudeney</a:t>
            </a:r>
            <a:r>
              <a:rPr lang="en-US" b="1" dirty="0"/>
              <a:t> </a:t>
            </a:r>
            <a:r>
              <a:rPr lang="en-US" b="1" dirty="0" smtClean="0"/>
              <a:t>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6" y="1825625"/>
            <a:ext cx="5810597" cy="4351338"/>
          </a:xfrm>
          <a:noFill/>
        </p:spPr>
        <p:txBody>
          <a:bodyPr/>
          <a:lstStyle/>
          <a:p>
            <a:r>
              <a:rPr lang="en-US" dirty="0" smtClean="0"/>
              <a:t>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complete the common group with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Goal - </a:t>
            </a:r>
            <a:r>
              <a:rPr lang="en-US" dirty="0"/>
              <a:t>succeed in decreasing the amount of objects in the group to a given </a:t>
            </a:r>
            <a:r>
              <a:rPr lang="en-US" dirty="0" smtClean="0"/>
              <a:t>number or </a:t>
            </a:r>
            <a:r>
              <a:rPr lang="en-US" dirty="0"/>
              <a:t>to create a situation, where the opponent always exceeds the given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11" y="560278"/>
            <a:ext cx="3322579" cy="5906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3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/>
              <a:t>Even Mania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6" y="1825625"/>
            <a:ext cx="5810597" cy="4351338"/>
          </a:xfrm>
          <a:noFill/>
        </p:spPr>
        <p:txBody>
          <a:bodyPr/>
          <a:lstStyle/>
          <a:p>
            <a:r>
              <a:rPr lang="en-US" dirty="0" smtClean="0"/>
              <a:t>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 control one circular object in a coordinate </a:t>
            </a:r>
            <a:r>
              <a:rPr lang="en-US" dirty="0" smtClean="0"/>
              <a:t>system</a:t>
            </a:r>
          </a:p>
          <a:p>
            <a:r>
              <a:rPr lang="en-US" dirty="0"/>
              <a:t>Player 1 </a:t>
            </a:r>
            <a:r>
              <a:rPr lang="en-US" dirty="0" smtClean="0"/>
              <a:t>-&gt; X axis</a:t>
            </a:r>
          </a:p>
          <a:p>
            <a:r>
              <a:rPr lang="en-US" dirty="0" smtClean="0"/>
              <a:t>Player </a:t>
            </a:r>
            <a:r>
              <a:rPr lang="en-US" dirty="0"/>
              <a:t>2 </a:t>
            </a:r>
            <a:r>
              <a:rPr lang="en-US" dirty="0" smtClean="0"/>
              <a:t>-&gt; Y </a:t>
            </a:r>
            <a:r>
              <a:rPr lang="en-US" dirty="0"/>
              <a:t>axis</a:t>
            </a:r>
            <a:endParaRPr lang="en-US" dirty="0" smtClean="0"/>
          </a:p>
          <a:p>
            <a:r>
              <a:rPr lang="en-US" dirty="0" smtClean="0"/>
              <a:t>Goal -</a:t>
            </a:r>
            <a:r>
              <a:rPr lang="en-US" dirty="0"/>
              <a:t>the object, the players are moving, passes the diagonal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90" y="704520"/>
            <a:ext cx="3180777" cy="565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6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 err="1" smtClean="0"/>
              <a:t>Xames</a:t>
            </a:r>
            <a:r>
              <a:rPr lang="en-US" b="1" dirty="0" smtClean="0"/>
              <a:t> and Hack 30xTUES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5" y="2643447"/>
            <a:ext cx="10390909" cy="353351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4400" i="1" dirty="0" smtClean="0"/>
              <a:t>Topic: </a:t>
            </a:r>
            <a:r>
              <a:rPr lang="en-US" sz="4400" dirty="0" smtClean="0"/>
              <a:t>Digital </a:t>
            </a:r>
            <a:r>
              <a:rPr lang="en-US" sz="4400" dirty="0" smtClean="0"/>
              <a:t>Past    </a:t>
            </a:r>
            <a:r>
              <a:rPr lang="en-US" sz="5400" dirty="0" smtClean="0">
                <a:blipFill dpi="0" rotWithShape="1">
                  <a:blip r:embed="rId2"/>
                  <a:srcRect/>
                  <a:tile tx="0" ty="0" sx="100000" sy="100000" flip="none" algn="ctr"/>
                </a:blipFill>
              </a:rPr>
              <a:t>VS.</a:t>
            </a:r>
            <a:r>
              <a:rPr lang="en-US" sz="4400" dirty="0" smtClean="0"/>
              <a:t>    </a:t>
            </a:r>
            <a:r>
              <a:rPr lang="en-US" sz="4400" i="1" dirty="0" smtClean="0"/>
              <a:t>Product:</a:t>
            </a:r>
            <a:r>
              <a:rPr lang="en-US" sz="4400" dirty="0" smtClean="0"/>
              <a:t> </a:t>
            </a:r>
            <a:r>
              <a:rPr lang="en-US" sz="4400" dirty="0" err="1" smtClean="0"/>
              <a:t>Xames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02" y="365125"/>
            <a:ext cx="9458498" cy="1325563"/>
          </a:xfrm>
        </p:spPr>
        <p:txBody>
          <a:bodyPr/>
          <a:lstStyle/>
          <a:p>
            <a:r>
              <a:rPr lang="en-US" b="1" dirty="0" smtClean="0"/>
              <a:t>What We Used: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47156" y="1825625"/>
            <a:ext cx="10206644" cy="4351338"/>
          </a:xfrm>
          <a:noFill/>
        </p:spPr>
        <p:txBody>
          <a:bodyPr/>
          <a:lstStyle/>
          <a:p>
            <a:r>
              <a:rPr lang="en-US" dirty="0" smtClean="0"/>
              <a:t>Written on Java / Android Studio</a:t>
            </a:r>
          </a:p>
          <a:p>
            <a:r>
              <a:rPr lang="en-US" dirty="0"/>
              <a:t>Used  </a:t>
            </a:r>
            <a:r>
              <a:rPr lang="en-US" dirty="0" smtClean="0"/>
              <a:t>libraries:</a:t>
            </a:r>
            <a:r>
              <a:rPr lang="en-US" dirty="0"/>
              <a:t> </a:t>
            </a:r>
            <a:r>
              <a:rPr lang="en-US" dirty="0" smtClean="0"/>
              <a:t>Butter Knife</a:t>
            </a:r>
          </a:p>
          <a:p>
            <a:r>
              <a:rPr lang="en-US" dirty="0" smtClean="0"/>
              <a:t>A lot of Coffee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sleep</a:t>
            </a:r>
          </a:p>
          <a:p>
            <a:r>
              <a:rPr lang="en-US" smtClean="0"/>
              <a:t>An old 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132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XAMES</vt:lpstr>
      <vt:lpstr>Bachet Game</vt:lpstr>
      <vt:lpstr>Dudeney Game</vt:lpstr>
      <vt:lpstr>Even Mania</vt:lpstr>
      <vt:lpstr>Xames and Hack 30xTUES</vt:lpstr>
      <vt:lpstr>What We Used: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</dc:creator>
  <cp:lastModifiedBy>Dance Machine</cp:lastModifiedBy>
  <cp:revision>12</cp:revision>
  <dcterms:created xsi:type="dcterms:W3CDTF">2018-03-17T23:13:46Z</dcterms:created>
  <dcterms:modified xsi:type="dcterms:W3CDTF">2018-03-18T07:03:10Z</dcterms:modified>
</cp:coreProperties>
</file>