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635C-0ACB-686B-164F-96CA8DF2C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D6A78-86B2-F143-D719-BDEEBD5A9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5754B-ADFC-74FD-E205-901B21E2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C09B-47E7-4843-BC76-82702960AB1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5FD0C-351C-1981-FF96-978ED41E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4BA36-6FB2-5CA1-CC6C-4E5682E4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04BA-37CA-4752-A6DF-B83B081B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29FE-9388-F8B8-89FA-574199E7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16ED1-43EB-FD08-865D-614B16A2F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DAAD9-05C9-4283-61CF-2A3EE565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C09B-47E7-4843-BC76-82702960AB1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73F50-E163-AA78-1A3B-B4662728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3D61C-8473-79D7-9957-B2848611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04BA-37CA-4752-A6DF-B83B081B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B5210-2F97-640F-CD6E-1B721D549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17EEE-94FA-3D75-8F0F-C2924342E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4299B-DD81-0FEF-C846-858C46D6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C09B-47E7-4843-BC76-82702960AB1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E5B0D-E467-A586-598D-54EFB32F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F4794-1343-FB82-2265-9C405FBF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04BA-37CA-4752-A6DF-B83B081B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8DAB-BC17-6929-91ED-F97DB279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27467-97EC-855C-E847-E5C55085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B033A-0E0B-F4B8-B897-11047DF8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C09B-47E7-4843-BC76-82702960AB1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92E2-4DA5-8466-6161-FE20D195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B0A96-6702-A35A-A403-5593C50B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04BA-37CA-4752-A6DF-B83B081B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6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F2D8-AA06-2D56-F54C-99715DC4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B552D-C048-F73C-D03E-F16F9B762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2A510-E53D-034C-FB4C-7A3899A3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C09B-47E7-4843-BC76-82702960AB1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F2C34-5516-CFA7-3FB6-CB9D7260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3B64-C77B-9BA5-7694-180C2B12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04BA-37CA-4752-A6DF-B83B081B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0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87F6-C563-9F0B-FE84-61320CFB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98DD-F449-9372-5A51-B167C2961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3F330-3464-D288-B338-C2152894C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58CBE-096F-7B4F-D309-788C7B68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C09B-47E7-4843-BC76-82702960AB1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01C7C-0479-CE54-F588-C7352304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0D63B-54D0-6E92-D3CA-7FAE5660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04BA-37CA-4752-A6DF-B83B081B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5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B5B3-D3B6-4447-C60F-D8BE612D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A888F-0359-1FAE-E51E-D15EE0554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8EEA3-FAFA-E9D1-5004-6E270ECB3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F5616-11E2-DBF2-52CB-A71E90DBC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27DC3-4267-E898-152E-BF14C6D29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951FB-AD0C-9074-C4AD-72AC4860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C09B-47E7-4843-BC76-82702960AB1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C7C78-5F49-9ED6-A86D-DE58FE57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7529A-5B63-0BE7-23A1-32828945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04BA-37CA-4752-A6DF-B83B081B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6625-4608-BC1B-8869-A3B7CE42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8A975-1F69-E914-4FA2-85245589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C09B-47E7-4843-BC76-82702960AB1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2771C-A83F-FA1F-BBB8-B2F4C4A1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33200-F812-C116-6A4E-F2166D56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04BA-37CA-4752-A6DF-B83B081B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5324A-8195-43C2-C88D-2A349746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C09B-47E7-4843-BC76-82702960AB1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C8FFF-04D8-3156-BB0D-7F981B61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36379-D370-6FC7-6A55-015722F6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04BA-37CA-4752-A6DF-B83B081B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9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1605-90F4-2882-8344-6A6300D8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455C-C604-D6BE-00FE-012AFEA49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B47D6-A05C-24AF-8191-B2FF5DE2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E2757-2194-998F-1282-FDCEE116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C09B-47E7-4843-BC76-82702960AB1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78AB3-26EC-50F2-FCCF-F11A7789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6F108-C22A-5715-CC93-E9A96FC2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04BA-37CA-4752-A6DF-B83B081B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60A0-1543-3D52-3D52-B4902245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AE850-6E11-47E1-361E-616FCA8E8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6951D-D7CE-B579-6732-F77CE17B4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F14A1-E189-479E-43B1-0259F63D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C09B-47E7-4843-BC76-82702960AB1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879EE-753F-B36D-7D2D-236B5566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C4336-1935-BB06-799B-8AF2085B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04BA-37CA-4752-A6DF-B83B081B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93DD1-97AD-4294-B784-5FE7E8E6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EAA03-9F04-FE53-7543-D37467E9F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40DD2-7B94-94FC-AA7A-F40CBEB12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9C09B-47E7-4843-BC76-82702960AB1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65856-A093-9C7C-DB3D-BDF634A22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6378-1F09-45F4-B95B-CB4CE7B8A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9004BA-37CA-4752-A6DF-B83B081B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8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ative.io/answers/how-to-install-git-bash-in-window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7BB0-6DDB-1EC7-4DB9-5D6E9654D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FC189-5CFA-195B-6680-8D0DBAADF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5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176C-88E6-6B00-F749-E102B9C4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476DB-EA6C-3490-9735-69261A118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After completing all the steps, refresh your GitHub repository page to see the updates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If you need to add a new homework folder in the future, simply repeat STEP 6 and STEP 7</a:t>
            </a:r>
            <a:endParaRPr lang="en-US" dirty="0"/>
          </a:p>
        </p:txBody>
      </p:sp>
      <p:pic>
        <p:nvPicPr>
          <p:cNvPr id="10" name="Picture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4E127D7C-DC4B-EE93-54A2-96BF4F3C34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r="1786"/>
          <a:stretch/>
        </p:blipFill>
        <p:spPr>
          <a:xfrm>
            <a:off x="5183188" y="987425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395581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74F8-4084-23C6-89A7-CF4961A9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266" y="1709739"/>
            <a:ext cx="6716183" cy="1033462"/>
          </a:xfrm>
        </p:spPr>
        <p:txBody>
          <a:bodyPr/>
          <a:lstStyle/>
          <a:p>
            <a:r>
              <a:rPr lang="en-US" dirty="0"/>
              <a:t>Git Bash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BF321-2517-307C-780A-85EC6A42A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First, you need to install Git Bash on your computer.</a:t>
            </a:r>
          </a:p>
          <a:p>
            <a:r>
              <a:rPr lang="en-US" dirty="0">
                <a:hlinkClick r:id="rId2"/>
              </a:rPr>
              <a:t>https://www.educative.io/answers/how-to-install-git-bash-in-windows</a:t>
            </a:r>
            <a:endParaRPr lang="en-US" dirty="0"/>
          </a:p>
          <a:p>
            <a:r>
              <a:rPr lang="en-US" b="1" dirty="0"/>
              <a:t>In this link, you will find all the instructions for installing Git Bash.</a:t>
            </a:r>
          </a:p>
        </p:txBody>
      </p:sp>
    </p:spTree>
    <p:extLst>
      <p:ext uri="{BB962C8B-B14F-4D97-AF65-F5344CB8AC3E}">
        <p14:creationId xmlns:p14="http://schemas.microsoft.com/office/powerpoint/2010/main" val="163962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EB94-4505-C67D-7D97-E9F2F94A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pic>
        <p:nvPicPr>
          <p:cNvPr id="6" name="Picture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F176410-D8BA-F506-3F4D-A2595DF693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" r="70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FC5FF-33B2-C8A9-67DB-B0D1EC89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Create a GitHub account(if you don't already have one)</a:t>
            </a:r>
          </a:p>
          <a:p>
            <a:pPr marL="342900" indent="-342900">
              <a:buAutoNum type="arabicPeriod"/>
            </a:pPr>
            <a:r>
              <a:rPr lang="en-US" dirty="0"/>
              <a:t>Log in and click on "New" to create a new repository</a:t>
            </a:r>
          </a:p>
          <a:p>
            <a:pPr marL="342900" indent="-342900">
              <a:buAutoNum type="arabicPeriod"/>
            </a:pPr>
            <a:r>
              <a:rPr lang="en-US" dirty="0"/>
              <a:t>Name the repository “</a:t>
            </a:r>
            <a:r>
              <a:rPr lang="en-US" dirty="0" err="1"/>
              <a:t>Homeworks</a:t>
            </a:r>
            <a:r>
              <a:rPr lang="en-US" dirty="0"/>
              <a:t>”</a:t>
            </a:r>
          </a:p>
          <a:p>
            <a:pPr marL="342900" indent="-342900">
              <a:buAutoNum type="arabicPeriod"/>
            </a:pPr>
            <a:r>
              <a:rPr lang="en-US" dirty="0"/>
              <a:t>Set the repository to Public</a:t>
            </a:r>
          </a:p>
          <a:p>
            <a:pPr marL="342900" indent="-342900">
              <a:buAutoNum type="arabicPeriod"/>
            </a:pPr>
            <a:r>
              <a:rPr lang="en-US" dirty="0"/>
              <a:t>Add a README file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8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EEB4-C2A2-F855-2620-42EF75A0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691F7-E6F6-EFB9-FA03-226C11D67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1. Copy the URL from your GitHub repository</a:t>
            </a:r>
          </a:p>
        </p:txBody>
      </p:sp>
      <p:pic>
        <p:nvPicPr>
          <p:cNvPr id="10" name="Picture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EE1EFC15-77DD-1CD0-6742-AE69541388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4" b="86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384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C7984-B40D-AC52-4D8D-AAB8CBA0D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2C5B-B0E8-E1CA-5894-C7A95468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0432-861E-A5DC-40F8-BFF47D842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Create an empty folder on your computer</a:t>
            </a:r>
          </a:p>
          <a:p>
            <a:pPr marL="342900" indent="-342900">
              <a:buAutoNum type="arabicPeriod"/>
            </a:pPr>
            <a:r>
              <a:rPr lang="en-US" dirty="0"/>
              <a:t>Go inside that folder</a:t>
            </a:r>
          </a:p>
          <a:p>
            <a:pPr marL="342900" indent="-342900">
              <a:buAutoNum type="arabicPeriod"/>
            </a:pPr>
            <a:r>
              <a:rPr lang="en-US" dirty="0"/>
              <a:t>Right-click inside the folder and select "Git Bash Here" to open Git Bash in the current directory.</a:t>
            </a:r>
          </a:p>
        </p:txBody>
      </p:sp>
      <p:pic>
        <p:nvPicPr>
          <p:cNvPr id="16" name="Picture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3A984CE2-9F77-7B5E-5C8B-F8B24238E3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r="1786"/>
          <a:stretch/>
        </p:blipFill>
        <p:spPr>
          <a:xfrm>
            <a:off x="4856389" y="992187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68709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D241-3E5C-B987-0991-7B4DB23A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4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67776-B8AE-80DE-FD72-5062040F9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Go to the empty folder you created</a:t>
            </a:r>
          </a:p>
          <a:p>
            <a:pPr marL="342900" indent="-342900">
              <a:buAutoNum type="arabicPeriod"/>
            </a:pPr>
            <a:r>
              <a:rPr lang="en-US" dirty="0"/>
              <a:t>Right-click and select “Git Bash Here” (as in STEP 3) </a:t>
            </a:r>
          </a:p>
          <a:p>
            <a:pPr marL="342900" indent="-342900">
              <a:buAutoNum type="arabicPeriod"/>
            </a:pPr>
            <a:r>
              <a:rPr lang="en-US" dirty="0"/>
              <a:t>The Git Bash console </a:t>
            </a:r>
            <a:r>
              <a:rPr lang="en-US"/>
              <a:t>should open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 the Git Bash console that opens, type git clone and paste the URL you copied from your GitHub repository (from STEP 2)</a:t>
            </a:r>
          </a:p>
        </p:txBody>
      </p:sp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9B188CCC-C9A3-B3A0-FC5F-775ACBC683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4" r="-2444"/>
          <a:stretch/>
        </p:blipFill>
        <p:spPr>
          <a:xfrm>
            <a:off x="5183188" y="987425"/>
            <a:ext cx="5754554" cy="4543809"/>
          </a:xfrm>
        </p:spPr>
      </p:pic>
    </p:spTree>
    <p:extLst>
      <p:ext uri="{BB962C8B-B14F-4D97-AF65-F5344CB8AC3E}">
        <p14:creationId xmlns:p14="http://schemas.microsoft.com/office/powerpoint/2010/main" val="81446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EAF7-A4E7-EC76-A0A1-B2F466013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4442-10D3-F95C-2071-A886EB28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B1834-1B64-E77F-8151-B621526E0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After completing STEP 4, a new folder should appear inside your empty folder</a:t>
            </a:r>
          </a:p>
          <a:p>
            <a:pPr marL="342900" indent="-342900">
              <a:buAutoNum type="arabicPeriod"/>
            </a:pPr>
            <a:r>
              <a:rPr lang="en-US" dirty="0"/>
              <a:t>This new folder is linked to your GitHub repository, meaning it's now a local copy of the repository you created on GitHub</a:t>
            </a:r>
          </a:p>
        </p:txBody>
      </p:sp>
      <p:pic>
        <p:nvPicPr>
          <p:cNvPr id="11" name="Picture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71FC5BC-5F8D-8F88-E04A-4A3577BCFD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r="1786"/>
          <a:stretch/>
        </p:blipFill>
        <p:spPr>
          <a:xfrm>
            <a:off x="5183188" y="987425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399756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256C8-68F9-83BB-2036-96EA208BF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877F-430B-95B3-77A1-97E0DBAF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D46C0-C381-5FEC-C4CE-339F57DDC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Go inside the new folder created in STEP 5.</a:t>
            </a:r>
          </a:p>
          <a:p>
            <a:pPr marL="342900" indent="-342900">
              <a:buAutoNum type="arabicPeriod"/>
            </a:pPr>
            <a:r>
              <a:rPr lang="en-US" dirty="0"/>
              <a:t>Place your homework folder inside this GitHub-linked folder.</a:t>
            </a:r>
          </a:p>
        </p:txBody>
      </p:sp>
      <p:pic>
        <p:nvPicPr>
          <p:cNvPr id="7" name="Picture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D57103A-E057-8342-4FBB-9DE0390EA8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r="1786"/>
          <a:stretch/>
        </p:blipFill>
        <p:spPr>
          <a:xfrm>
            <a:off x="5183188" y="987425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387096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2A8A-DC9D-19C8-10BD-D28784DE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pic>
        <p:nvPicPr>
          <p:cNvPr id="6" name="Picture Placeholder 5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9C600028-7528-505C-FD39-73C89784CD7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" r="368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4CA24-26FB-ADDE-A583-8F2C70135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Open Git Bash in the folder from STEP 6</a:t>
            </a:r>
          </a:p>
          <a:p>
            <a:pPr marL="342900" indent="-342900">
              <a:buAutoNum type="arabicPeriod"/>
            </a:pPr>
            <a:r>
              <a:rPr lang="en-US" dirty="0"/>
              <a:t>Run the following commands in Git Bash to add, commit, and push your new folder to your GitHub repository</a:t>
            </a:r>
          </a:p>
          <a:p>
            <a:pPr marL="342900" indent="-342900">
              <a:buAutoNum type="arabicPeriod"/>
            </a:pPr>
            <a:r>
              <a:rPr lang="en-US" dirty="0"/>
              <a:t>git add .</a:t>
            </a:r>
          </a:p>
          <a:p>
            <a:pPr marL="342900" indent="-342900">
              <a:buAutoNum type="arabicPeriod"/>
            </a:pPr>
            <a:r>
              <a:rPr lang="en-US" dirty="0"/>
              <a:t>git commit  –m “test”</a:t>
            </a:r>
          </a:p>
          <a:p>
            <a:pPr marL="342900" indent="-342900">
              <a:buAutoNum type="arabicPeriod"/>
            </a:pPr>
            <a:r>
              <a:rPr lang="en-US" dirty="0"/>
              <a:t>git push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9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325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GitHub </vt:lpstr>
      <vt:lpstr>Git Bash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Александар Миловски</dc:creator>
  <cp:lastModifiedBy>Александар Миловски</cp:lastModifiedBy>
  <cp:revision>4</cp:revision>
  <dcterms:created xsi:type="dcterms:W3CDTF">2024-11-05T17:04:44Z</dcterms:created>
  <dcterms:modified xsi:type="dcterms:W3CDTF">2024-11-05T19:20:41Z</dcterms:modified>
</cp:coreProperties>
</file>