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521a0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5521a0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48965" y="2811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alibri"/>
              <a:buNone/>
              <a:defRPr sz="3600">
                <a:solidFill>
                  <a:srgbClr val="FFFF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48966" y="1350110"/>
            <a:ext cx="82461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●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800"/>
              <a:buChar char="○"/>
              <a:defRPr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400"/>
              <a:buChar char="■"/>
              <a:defRPr>
                <a:solidFill>
                  <a:srgbClr val="002060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  <a:defRPr>
                <a:solidFill>
                  <a:srgbClr val="002060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000"/>
              <a:buChar char="○"/>
              <a:defRPr>
                <a:solidFill>
                  <a:srgbClr val="002060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s://github.com/KostantinosKan?tab=repositor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hyperlink" Target="https://gisgeography.com/us-road-map/" TargetMode="External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"/>
              <a:t>Explore USA’s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"/>
              <a:t>Traffic Accidents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l"/>
              <a:t>Kanaris Konstantinos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Counteract Policies</a:t>
            </a:r>
            <a:endParaRPr sz="3400"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48950" y="745200"/>
            <a:ext cx="824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different types of policy initiatives: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Firstly, policies that aim to reduce the overall traffic accidents, and thereby reduce the overall potential for fatal accidents to occur. This can be done by: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Implementing increased traffic safety controls during rush hours.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525" y="1791900"/>
            <a:ext cx="1004299" cy="100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250" y="1792925"/>
            <a:ext cx="1004300" cy="10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448950" y="2988275"/>
            <a:ext cx="824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    Secondly, targeted policies aimed at reducing fatal traffic accidents, such as: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Targeted safety messaging in regions and cities with the highest proportion of fatal accident rates.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697" y="3717200"/>
            <a:ext cx="1776600" cy="12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End</a:t>
            </a:r>
            <a:endParaRPr sz="34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75" y="940600"/>
            <a:ext cx="6047050" cy="34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81875" y="4561500"/>
            <a:ext cx="29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 more detailed analysis, refer to my </a:t>
            </a:r>
            <a:r>
              <a:rPr lang="el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Github</a:t>
            </a:r>
            <a:r>
              <a:rPr lang="el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Some Key Facts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424450" y="1350100"/>
            <a:ext cx="57195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Road traffic accidents: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cause ~1.3 (mi) deaths each year.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cost most countries 3% of their GDP.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up to 5% for low, middle-income countries.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0200"/>
            <a:ext cx="3180501" cy="42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2450" y="3023725"/>
            <a:ext cx="1740075" cy="174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5534875" y="3891975"/>
            <a:ext cx="727200" cy="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6491875" y="3647475"/>
            <a:ext cx="18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l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Priority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Our Focus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2325"/>
            <a:ext cx="4998226" cy="41011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0" y="703625"/>
            <a:ext cx="8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l" sz="10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Map Source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143950" y="1350100"/>
            <a:ext cx="39999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USA: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One of the busiest countries.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~284Μ vehicles in operation.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over 12Μ involved in crashes in 2019.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663" y="3259800"/>
            <a:ext cx="3492475" cy="1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About Data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0375"/>
            <a:ext cx="5763276" cy="40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894425" y="1350100"/>
            <a:ext cx="32496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Our data: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cover 49 states of USA.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include ~1.5M recorded accidents.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collected through  years 2016-2020.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Important feature: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Severity level, (1-4).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Insights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005500" y="929650"/>
            <a:ext cx="40728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Years 2016-2020: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Increasing trend.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Year 2020: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Big increase.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~750k incidents.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~26k fatal accidents (~3.4%).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52019" t="0"/>
          <a:stretch/>
        </p:blipFill>
        <p:spPr>
          <a:xfrm>
            <a:off x="0" y="929650"/>
            <a:ext cx="4925374" cy="42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275" y="3150245"/>
            <a:ext cx="1756750" cy="17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Insights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966976"/>
            <a:ext cx="8839198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Insights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52459" t="0"/>
          <a:stretch/>
        </p:blipFill>
        <p:spPr>
          <a:xfrm>
            <a:off x="0" y="929650"/>
            <a:ext cx="5391899" cy="42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472250" y="1461450"/>
            <a:ext cx="36717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l" sz="1600">
                <a:solidFill>
                  <a:schemeClr val="dk1"/>
                </a:solidFill>
              </a:rPr>
              <a:t>Rush hours: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7:00-8:00 AM, going to work.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l" sz="1600">
                <a:solidFill>
                  <a:schemeClr val="dk1"/>
                </a:solidFill>
              </a:rPr>
              <a:t>People are in hurry.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</a:rPr>
              <a:t>4:00-5:00 PM, returning home.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l" sz="1600">
                <a:solidFill>
                  <a:schemeClr val="dk1"/>
                </a:solidFill>
              </a:rPr>
              <a:t>People are less focused.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/>
              <a:t>Insights</a:t>
            </a:r>
            <a:endParaRPr sz="3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0200"/>
            <a:ext cx="9144001" cy="392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318850" y="1059375"/>
            <a:ext cx="37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dangerous cities: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l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Angeles, state of California (CA).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l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Miami, state of Florida (FL).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48940" y="31975"/>
            <a:ext cx="8246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 sz="3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Further Research</a:t>
            </a:r>
            <a:endParaRPr sz="3400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0125" y="1990900"/>
            <a:ext cx="1161700" cy="1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050" y="1990894"/>
            <a:ext cx="1161700" cy="116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7200" y="1990891"/>
            <a:ext cx="1161700" cy="116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4275" y="1990900"/>
            <a:ext cx="1161701" cy="11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124200" y="982225"/>
            <a:ext cx="47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l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explore other interesting features like: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787950" y="1590688"/>
            <a:ext cx="5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104375" y="1600075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Humidity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709550" y="1600075"/>
            <a:ext cx="6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Snow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058525" y="1600075"/>
            <a:ext cx="12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Precipitation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