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Manhattan vs Old Toronto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Project for IBM Data Science Professional Certificate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Borough’s demographics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51135" y="1915233"/>
            <a:ext cx="1069789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Manhattan 3.5 times more crowded than Old Toronto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Old Toronto has half the population of Manhattan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Old Toronto covers 65% more land than Manhattan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Borough’s venues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51135" y="1915233"/>
            <a:ext cx="1069789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Old Toronto has 126 coffee places, 292 restaurants and 74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Manhattan has 152 coffee places, 893 restaurants and 243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7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Borough’s venues with Graphs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51135" y="1915233"/>
            <a:ext cx="1069789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91BAF08-8E39-48A6-880F-F814E2E0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88" y="1717587"/>
            <a:ext cx="10173223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2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Borough’s venues with Graphs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51135" y="1915233"/>
            <a:ext cx="1069789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9439777-5778-4917-87A3-7350243C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85" y="1762039"/>
            <a:ext cx="10300229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5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Borough’s venues with Graphs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51135" y="1915233"/>
            <a:ext cx="1069789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2A00AAE-C2F7-47A5-8B6B-9D535908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77" y="1736638"/>
            <a:ext cx="10630446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Old Toronto Coffee Shops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51135" y="1915233"/>
            <a:ext cx="1069789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B494306D-44DD-4A87-8E9D-2EE6D909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39" y="1622332"/>
            <a:ext cx="7220321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1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Manhattan Coffee Shops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51135" y="1915233"/>
            <a:ext cx="1069789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C3A8AC34-B407-4D41-BF29-F2D611034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869" y="1466749"/>
            <a:ext cx="5080261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{654E418E-CC9A-4708-8BBA-A9936285BE29}tf10001108</Template>
  <TotalTime>19</TotalTime>
  <Words>83</Words>
  <Application>Microsoft Office PowerPoint</Application>
  <PresentationFormat>Widescreen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Manhattan vs Old Toronto</vt:lpstr>
      <vt:lpstr>Borough’s demographics</vt:lpstr>
      <vt:lpstr>Borough’s venues</vt:lpstr>
      <vt:lpstr>Borough’s venues with Graphs</vt:lpstr>
      <vt:lpstr>Borough’s venues with Graphs</vt:lpstr>
      <vt:lpstr>Borough’s venues with Graphs</vt:lpstr>
      <vt:lpstr>Old Toronto Coffee Shops</vt:lpstr>
      <vt:lpstr>Manhattan Coffee Shops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Manhattan vs Old Toronto</dc:title>
  <dc:creator>Kostas Anastasakis</dc:creator>
  <cp:keywords/>
  <cp:lastModifiedBy>Kostas Anastasakis</cp:lastModifiedBy>
  <cp:revision>3</cp:revision>
  <dcterms:created xsi:type="dcterms:W3CDTF">2020-12-20T18:28:11Z</dcterms:created>
  <dcterms:modified xsi:type="dcterms:W3CDTF">2020-12-20T18:47:51Z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