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8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694"/>
  </p:normalViewPr>
  <p:slideViewPr>
    <p:cSldViewPr snapToGrid="0">
      <p:cViewPr varScale="1">
        <p:scale>
          <a:sx n="121" d="100"/>
          <a:sy n="121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3F8FCC-5DCB-4AF2-B8FD-6002942EDC4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5B01EF-F56E-4813-B3DE-590C54E56B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INTERNATIONAL HELLENIC UNIVERSITY</a:t>
          </a:r>
        </a:p>
      </dgm:t>
    </dgm:pt>
    <dgm:pt modelId="{AAF4FE79-E175-45D3-9DF4-5F2EA9C74758}" type="parTrans" cxnId="{C54D40B9-1288-4CB5-BBC0-EFDAB21AC57B}">
      <dgm:prSet/>
      <dgm:spPr/>
      <dgm:t>
        <a:bodyPr/>
        <a:lstStyle/>
        <a:p>
          <a:endParaRPr lang="en-US"/>
        </a:p>
      </dgm:t>
    </dgm:pt>
    <dgm:pt modelId="{4DCFB6E4-6A4B-41AF-B2A1-8A450EB6A0F3}" type="sibTrans" cxnId="{C54D40B9-1288-4CB5-BBC0-EFDAB21AC57B}">
      <dgm:prSet/>
      <dgm:spPr/>
      <dgm:t>
        <a:bodyPr/>
        <a:lstStyle/>
        <a:p>
          <a:endParaRPr lang="en-US"/>
        </a:p>
      </dgm:t>
    </dgm:pt>
    <dgm:pt modelId="{E8FCCD80-EBE0-4506-A668-9A1C5B803C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POLYTECHNIC SCHOOL</a:t>
          </a:r>
        </a:p>
      </dgm:t>
    </dgm:pt>
    <dgm:pt modelId="{C84B8A50-2B98-4982-9221-5D8BBECCD4E5}" type="parTrans" cxnId="{E9EFB40A-C935-42DD-92F9-6CCB24702231}">
      <dgm:prSet/>
      <dgm:spPr/>
      <dgm:t>
        <a:bodyPr/>
        <a:lstStyle/>
        <a:p>
          <a:endParaRPr lang="en-US"/>
        </a:p>
      </dgm:t>
    </dgm:pt>
    <dgm:pt modelId="{A5D0B66C-2BB3-43BD-AD91-B376DEA0B340}" type="sibTrans" cxnId="{E9EFB40A-C935-42DD-92F9-6CCB24702231}">
      <dgm:prSet/>
      <dgm:spPr/>
      <dgm:t>
        <a:bodyPr/>
        <a:lstStyle/>
        <a:p>
          <a:endParaRPr lang="en-US"/>
        </a:p>
      </dgm:t>
    </dgm:pt>
    <dgm:pt modelId="{06E0CF57-9AB7-4410-941E-2E325B8452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DEPARTMENT OF COMPUTER, INFORMATICS AND TELECOMMUNICATIONS ENGINEERING</a:t>
          </a:r>
        </a:p>
      </dgm:t>
    </dgm:pt>
    <dgm:pt modelId="{A20594A0-7A17-478A-B190-F28782F5FD96}" type="parTrans" cxnId="{F7F3DDDD-5F8B-4CC9-BE9A-AAC25FC7B5CC}">
      <dgm:prSet/>
      <dgm:spPr/>
      <dgm:t>
        <a:bodyPr/>
        <a:lstStyle/>
        <a:p>
          <a:endParaRPr lang="en-US"/>
        </a:p>
      </dgm:t>
    </dgm:pt>
    <dgm:pt modelId="{7BFB04AC-3090-49E9-BC1D-5BB7CCD365DB}" type="sibTrans" cxnId="{F7F3DDDD-5F8B-4CC9-BE9A-AAC25FC7B5CC}">
      <dgm:prSet/>
      <dgm:spPr/>
      <dgm:t>
        <a:bodyPr/>
        <a:lstStyle/>
        <a:p>
          <a:endParaRPr lang="en-US"/>
        </a:p>
      </dgm:t>
    </dgm:pt>
    <dgm:pt modelId="{0AB7760E-90BF-4906-A98A-390BAFB8DF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M.Sc. in ROBOTICS</a:t>
          </a:r>
        </a:p>
      </dgm:t>
    </dgm:pt>
    <dgm:pt modelId="{09C7DA5C-9716-435B-90FD-F2E4B9551226}" type="parTrans" cxnId="{34CB59C4-FFF9-44A9-B38D-303D6B2249F0}">
      <dgm:prSet/>
      <dgm:spPr/>
      <dgm:t>
        <a:bodyPr/>
        <a:lstStyle/>
        <a:p>
          <a:endParaRPr lang="en-US"/>
        </a:p>
      </dgm:t>
    </dgm:pt>
    <dgm:pt modelId="{F75BF271-75F1-4B7A-B16A-40547E1E56EC}" type="sibTrans" cxnId="{34CB59C4-FFF9-44A9-B38D-303D6B2249F0}">
      <dgm:prSet/>
      <dgm:spPr/>
      <dgm:t>
        <a:bodyPr/>
        <a:lstStyle/>
        <a:p>
          <a:endParaRPr lang="en-US"/>
        </a:p>
      </dgm:t>
    </dgm:pt>
    <dgm:pt modelId="{71F29168-2E6A-48A5-98CE-14D72C967F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P202 – MACHINE INTELLIGENCE</a:t>
          </a:r>
        </a:p>
      </dgm:t>
    </dgm:pt>
    <dgm:pt modelId="{8F8E4273-FFE6-4E17-80BC-2CDC5413F544}" type="parTrans" cxnId="{FDE03A1E-5BAF-4099-BE59-393C3D689BBC}">
      <dgm:prSet/>
      <dgm:spPr/>
      <dgm:t>
        <a:bodyPr/>
        <a:lstStyle/>
        <a:p>
          <a:endParaRPr lang="en-US"/>
        </a:p>
      </dgm:t>
    </dgm:pt>
    <dgm:pt modelId="{CF511754-E6D3-4FEC-8C69-8FCAEE4307A5}" type="sibTrans" cxnId="{FDE03A1E-5BAF-4099-BE59-393C3D689BBC}">
      <dgm:prSet/>
      <dgm:spPr/>
      <dgm:t>
        <a:bodyPr/>
        <a:lstStyle/>
        <a:p>
          <a:endParaRPr lang="en-US"/>
        </a:p>
      </dgm:t>
    </dgm:pt>
    <dgm:pt modelId="{11927D34-848F-46F2-853E-0E2599EF006A}" type="pres">
      <dgm:prSet presAssocID="{923F8FCC-5DCB-4AF2-B8FD-6002942EDC4A}" presName="root" presStyleCnt="0">
        <dgm:presLayoutVars>
          <dgm:dir/>
          <dgm:resizeHandles val="exact"/>
        </dgm:presLayoutVars>
      </dgm:prSet>
      <dgm:spPr/>
    </dgm:pt>
    <dgm:pt modelId="{62DD2179-8CFA-4830-A1F6-B4E9B551EAD1}" type="pres">
      <dgm:prSet presAssocID="{485B01EF-F56E-4813-B3DE-590C54E56B04}" presName="compNode" presStyleCnt="0"/>
      <dgm:spPr/>
    </dgm:pt>
    <dgm:pt modelId="{52A2488D-30B8-4F02-8303-99EAB796427E}" type="pres">
      <dgm:prSet presAssocID="{485B01EF-F56E-4813-B3DE-590C54E56B0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A9476181-0BE6-404F-B1A1-C4E29D971961}" type="pres">
      <dgm:prSet presAssocID="{485B01EF-F56E-4813-B3DE-590C54E56B04}" presName="spaceRect" presStyleCnt="0"/>
      <dgm:spPr/>
    </dgm:pt>
    <dgm:pt modelId="{86650AAF-EBF4-47A7-BF1B-3F986AF366B9}" type="pres">
      <dgm:prSet presAssocID="{485B01EF-F56E-4813-B3DE-590C54E56B04}" presName="textRect" presStyleLbl="revTx" presStyleIdx="0" presStyleCnt="5">
        <dgm:presLayoutVars>
          <dgm:chMax val="1"/>
          <dgm:chPref val="1"/>
        </dgm:presLayoutVars>
      </dgm:prSet>
      <dgm:spPr/>
    </dgm:pt>
    <dgm:pt modelId="{C0E84AF6-50A2-4D2F-8C61-BFD3D4DBC6BF}" type="pres">
      <dgm:prSet presAssocID="{4DCFB6E4-6A4B-41AF-B2A1-8A450EB6A0F3}" presName="sibTrans" presStyleCnt="0"/>
      <dgm:spPr/>
    </dgm:pt>
    <dgm:pt modelId="{6FAD5142-5EB5-4CD7-9B36-78839F90AF5F}" type="pres">
      <dgm:prSet presAssocID="{E8FCCD80-EBE0-4506-A668-9A1C5B803C06}" presName="compNode" presStyleCnt="0"/>
      <dgm:spPr/>
    </dgm:pt>
    <dgm:pt modelId="{984E9CA0-B142-4ED9-9493-0EF9C8D68BAB}" type="pres">
      <dgm:prSet presAssocID="{E8FCCD80-EBE0-4506-A668-9A1C5B803C0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1E81577C-4E7E-45F4-A14A-361887423A84}" type="pres">
      <dgm:prSet presAssocID="{E8FCCD80-EBE0-4506-A668-9A1C5B803C06}" presName="spaceRect" presStyleCnt="0"/>
      <dgm:spPr/>
    </dgm:pt>
    <dgm:pt modelId="{F8CE3A56-B223-4E13-9362-13B7C90ACEB0}" type="pres">
      <dgm:prSet presAssocID="{E8FCCD80-EBE0-4506-A668-9A1C5B803C06}" presName="textRect" presStyleLbl="revTx" presStyleIdx="1" presStyleCnt="5">
        <dgm:presLayoutVars>
          <dgm:chMax val="1"/>
          <dgm:chPref val="1"/>
        </dgm:presLayoutVars>
      </dgm:prSet>
      <dgm:spPr/>
    </dgm:pt>
    <dgm:pt modelId="{DC50E6CE-AC83-4F16-9F66-71966BED696B}" type="pres">
      <dgm:prSet presAssocID="{A5D0B66C-2BB3-43BD-AD91-B376DEA0B340}" presName="sibTrans" presStyleCnt="0"/>
      <dgm:spPr/>
    </dgm:pt>
    <dgm:pt modelId="{4DA02034-1720-44AD-AC6E-9DD3129B8FE1}" type="pres">
      <dgm:prSet presAssocID="{06E0CF57-9AB7-4410-941E-2E325B8452C7}" presName="compNode" presStyleCnt="0"/>
      <dgm:spPr/>
    </dgm:pt>
    <dgm:pt modelId="{D8D690F9-8048-4068-9DFA-DD4ACB3D85BC}" type="pres">
      <dgm:prSet presAssocID="{06E0CF57-9AB7-4410-941E-2E325B8452C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58E1244-8A52-42BC-AA86-9ECD980FD6CD}" type="pres">
      <dgm:prSet presAssocID="{06E0CF57-9AB7-4410-941E-2E325B8452C7}" presName="spaceRect" presStyleCnt="0"/>
      <dgm:spPr/>
    </dgm:pt>
    <dgm:pt modelId="{D7DDE650-C73D-4D85-A3BC-F032518EDD48}" type="pres">
      <dgm:prSet presAssocID="{06E0CF57-9AB7-4410-941E-2E325B8452C7}" presName="textRect" presStyleLbl="revTx" presStyleIdx="2" presStyleCnt="5">
        <dgm:presLayoutVars>
          <dgm:chMax val="1"/>
          <dgm:chPref val="1"/>
        </dgm:presLayoutVars>
      </dgm:prSet>
      <dgm:spPr/>
    </dgm:pt>
    <dgm:pt modelId="{FD7FB56A-365D-49B4-9A9C-AC9573740C44}" type="pres">
      <dgm:prSet presAssocID="{7BFB04AC-3090-49E9-BC1D-5BB7CCD365DB}" presName="sibTrans" presStyleCnt="0"/>
      <dgm:spPr/>
    </dgm:pt>
    <dgm:pt modelId="{8651E6CD-E8FE-497F-A1F5-AA8CC97289F1}" type="pres">
      <dgm:prSet presAssocID="{0AB7760E-90BF-4906-A98A-390BAFB8DFAF}" presName="compNode" presStyleCnt="0"/>
      <dgm:spPr/>
    </dgm:pt>
    <dgm:pt modelId="{935B48EE-E2A3-4C36-A904-8C2CB2AFD051}" type="pres">
      <dgm:prSet presAssocID="{0AB7760E-90BF-4906-A98A-390BAFB8DFA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95F3F85-E1BD-45E4-97A5-A9007C205F21}" type="pres">
      <dgm:prSet presAssocID="{0AB7760E-90BF-4906-A98A-390BAFB8DFAF}" presName="spaceRect" presStyleCnt="0"/>
      <dgm:spPr/>
    </dgm:pt>
    <dgm:pt modelId="{A7F23264-3156-4EC7-B2DF-59ECEF9ECC5E}" type="pres">
      <dgm:prSet presAssocID="{0AB7760E-90BF-4906-A98A-390BAFB8DFAF}" presName="textRect" presStyleLbl="revTx" presStyleIdx="3" presStyleCnt="5">
        <dgm:presLayoutVars>
          <dgm:chMax val="1"/>
          <dgm:chPref val="1"/>
        </dgm:presLayoutVars>
      </dgm:prSet>
      <dgm:spPr/>
    </dgm:pt>
    <dgm:pt modelId="{AAFD402D-0122-4D3B-81B2-100D5CBD4692}" type="pres">
      <dgm:prSet presAssocID="{F75BF271-75F1-4B7A-B16A-40547E1E56EC}" presName="sibTrans" presStyleCnt="0"/>
      <dgm:spPr/>
    </dgm:pt>
    <dgm:pt modelId="{966ACD77-EF6A-4E9B-8B42-62D7C615A11E}" type="pres">
      <dgm:prSet presAssocID="{71F29168-2E6A-48A5-98CE-14D72C967F87}" presName="compNode" presStyleCnt="0"/>
      <dgm:spPr/>
    </dgm:pt>
    <dgm:pt modelId="{1C199335-2800-442C-A336-01318CC844FE}" type="pres">
      <dgm:prSet presAssocID="{71F29168-2E6A-48A5-98CE-14D72C967F8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8AD7242-8952-4545-8219-5AD0DD4EE3E4}" type="pres">
      <dgm:prSet presAssocID="{71F29168-2E6A-48A5-98CE-14D72C967F87}" presName="spaceRect" presStyleCnt="0"/>
      <dgm:spPr/>
    </dgm:pt>
    <dgm:pt modelId="{347BFCF1-64FA-4B02-8DB3-AF934374FCBC}" type="pres">
      <dgm:prSet presAssocID="{71F29168-2E6A-48A5-98CE-14D72C967F8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9EFB40A-C935-42DD-92F9-6CCB24702231}" srcId="{923F8FCC-5DCB-4AF2-B8FD-6002942EDC4A}" destId="{E8FCCD80-EBE0-4506-A668-9A1C5B803C06}" srcOrd="1" destOrd="0" parTransId="{C84B8A50-2B98-4982-9221-5D8BBECCD4E5}" sibTransId="{A5D0B66C-2BB3-43BD-AD91-B376DEA0B340}"/>
    <dgm:cxn modelId="{033C8C1C-C277-4CB4-BA07-79D09B1E5760}" type="presOf" srcId="{923F8FCC-5DCB-4AF2-B8FD-6002942EDC4A}" destId="{11927D34-848F-46F2-853E-0E2599EF006A}" srcOrd="0" destOrd="0" presId="urn:microsoft.com/office/officeart/2018/2/layout/IconLabelList"/>
    <dgm:cxn modelId="{593F521D-1FA3-4C2A-9F50-ABF465E175C6}" type="presOf" srcId="{E8FCCD80-EBE0-4506-A668-9A1C5B803C06}" destId="{F8CE3A56-B223-4E13-9362-13B7C90ACEB0}" srcOrd="0" destOrd="0" presId="urn:microsoft.com/office/officeart/2018/2/layout/IconLabelList"/>
    <dgm:cxn modelId="{FDE03A1E-5BAF-4099-BE59-393C3D689BBC}" srcId="{923F8FCC-5DCB-4AF2-B8FD-6002942EDC4A}" destId="{71F29168-2E6A-48A5-98CE-14D72C967F87}" srcOrd="4" destOrd="0" parTransId="{8F8E4273-FFE6-4E17-80BC-2CDC5413F544}" sibTransId="{CF511754-E6D3-4FEC-8C69-8FCAEE4307A5}"/>
    <dgm:cxn modelId="{D2396774-72F2-4811-B768-BB45FC1E8DD9}" type="presOf" srcId="{06E0CF57-9AB7-4410-941E-2E325B8452C7}" destId="{D7DDE650-C73D-4D85-A3BC-F032518EDD48}" srcOrd="0" destOrd="0" presId="urn:microsoft.com/office/officeart/2018/2/layout/IconLabelList"/>
    <dgm:cxn modelId="{9DD05AA6-F3F1-4F59-9814-1766B952AACE}" type="presOf" srcId="{0AB7760E-90BF-4906-A98A-390BAFB8DFAF}" destId="{A7F23264-3156-4EC7-B2DF-59ECEF9ECC5E}" srcOrd="0" destOrd="0" presId="urn:microsoft.com/office/officeart/2018/2/layout/IconLabelList"/>
    <dgm:cxn modelId="{00B720AD-5401-4325-9464-2F13AD6FFC69}" type="presOf" srcId="{71F29168-2E6A-48A5-98CE-14D72C967F87}" destId="{347BFCF1-64FA-4B02-8DB3-AF934374FCBC}" srcOrd="0" destOrd="0" presId="urn:microsoft.com/office/officeart/2018/2/layout/IconLabelList"/>
    <dgm:cxn modelId="{C54D40B9-1288-4CB5-BBC0-EFDAB21AC57B}" srcId="{923F8FCC-5DCB-4AF2-B8FD-6002942EDC4A}" destId="{485B01EF-F56E-4813-B3DE-590C54E56B04}" srcOrd="0" destOrd="0" parTransId="{AAF4FE79-E175-45D3-9DF4-5F2EA9C74758}" sibTransId="{4DCFB6E4-6A4B-41AF-B2A1-8A450EB6A0F3}"/>
    <dgm:cxn modelId="{34CB59C4-FFF9-44A9-B38D-303D6B2249F0}" srcId="{923F8FCC-5DCB-4AF2-B8FD-6002942EDC4A}" destId="{0AB7760E-90BF-4906-A98A-390BAFB8DFAF}" srcOrd="3" destOrd="0" parTransId="{09C7DA5C-9716-435B-90FD-F2E4B9551226}" sibTransId="{F75BF271-75F1-4B7A-B16A-40547E1E56EC}"/>
    <dgm:cxn modelId="{106736C9-371A-40BC-8E60-2F44AF428D61}" type="presOf" srcId="{485B01EF-F56E-4813-B3DE-590C54E56B04}" destId="{86650AAF-EBF4-47A7-BF1B-3F986AF366B9}" srcOrd="0" destOrd="0" presId="urn:microsoft.com/office/officeart/2018/2/layout/IconLabelList"/>
    <dgm:cxn modelId="{F7F3DDDD-5F8B-4CC9-BE9A-AAC25FC7B5CC}" srcId="{923F8FCC-5DCB-4AF2-B8FD-6002942EDC4A}" destId="{06E0CF57-9AB7-4410-941E-2E325B8452C7}" srcOrd="2" destOrd="0" parTransId="{A20594A0-7A17-478A-B190-F28782F5FD96}" sibTransId="{7BFB04AC-3090-49E9-BC1D-5BB7CCD365DB}"/>
    <dgm:cxn modelId="{23F3A8A4-4FD5-4454-BE63-FBE6A39C2839}" type="presParOf" srcId="{11927D34-848F-46F2-853E-0E2599EF006A}" destId="{62DD2179-8CFA-4830-A1F6-B4E9B551EAD1}" srcOrd="0" destOrd="0" presId="urn:microsoft.com/office/officeart/2018/2/layout/IconLabelList"/>
    <dgm:cxn modelId="{BC82FF2A-FC9A-46F8-8E2D-760E1CD875DA}" type="presParOf" srcId="{62DD2179-8CFA-4830-A1F6-B4E9B551EAD1}" destId="{52A2488D-30B8-4F02-8303-99EAB796427E}" srcOrd="0" destOrd="0" presId="urn:microsoft.com/office/officeart/2018/2/layout/IconLabelList"/>
    <dgm:cxn modelId="{D92482BA-F9DB-4E58-AB6E-77B7602FE8AF}" type="presParOf" srcId="{62DD2179-8CFA-4830-A1F6-B4E9B551EAD1}" destId="{A9476181-0BE6-404F-B1A1-C4E29D971961}" srcOrd="1" destOrd="0" presId="urn:microsoft.com/office/officeart/2018/2/layout/IconLabelList"/>
    <dgm:cxn modelId="{0EE02581-4514-457D-8428-11D9E57EF7E2}" type="presParOf" srcId="{62DD2179-8CFA-4830-A1F6-B4E9B551EAD1}" destId="{86650AAF-EBF4-47A7-BF1B-3F986AF366B9}" srcOrd="2" destOrd="0" presId="urn:microsoft.com/office/officeart/2018/2/layout/IconLabelList"/>
    <dgm:cxn modelId="{7DBCB165-CF03-429B-8118-26B127FE0E33}" type="presParOf" srcId="{11927D34-848F-46F2-853E-0E2599EF006A}" destId="{C0E84AF6-50A2-4D2F-8C61-BFD3D4DBC6BF}" srcOrd="1" destOrd="0" presId="urn:microsoft.com/office/officeart/2018/2/layout/IconLabelList"/>
    <dgm:cxn modelId="{0AFF0EC6-5250-42E8-B127-FEF6FEC04F30}" type="presParOf" srcId="{11927D34-848F-46F2-853E-0E2599EF006A}" destId="{6FAD5142-5EB5-4CD7-9B36-78839F90AF5F}" srcOrd="2" destOrd="0" presId="urn:microsoft.com/office/officeart/2018/2/layout/IconLabelList"/>
    <dgm:cxn modelId="{160E92DA-E44A-4B8B-BD99-1AB988C5E2B9}" type="presParOf" srcId="{6FAD5142-5EB5-4CD7-9B36-78839F90AF5F}" destId="{984E9CA0-B142-4ED9-9493-0EF9C8D68BAB}" srcOrd="0" destOrd="0" presId="urn:microsoft.com/office/officeart/2018/2/layout/IconLabelList"/>
    <dgm:cxn modelId="{E4104877-09AD-4B9D-AB79-0097E1BED1D5}" type="presParOf" srcId="{6FAD5142-5EB5-4CD7-9B36-78839F90AF5F}" destId="{1E81577C-4E7E-45F4-A14A-361887423A84}" srcOrd="1" destOrd="0" presId="urn:microsoft.com/office/officeart/2018/2/layout/IconLabelList"/>
    <dgm:cxn modelId="{355D8E02-B5A2-4662-B434-837432131537}" type="presParOf" srcId="{6FAD5142-5EB5-4CD7-9B36-78839F90AF5F}" destId="{F8CE3A56-B223-4E13-9362-13B7C90ACEB0}" srcOrd="2" destOrd="0" presId="urn:microsoft.com/office/officeart/2018/2/layout/IconLabelList"/>
    <dgm:cxn modelId="{440FEAA7-8365-4C00-9BCD-FC7CB5EA781B}" type="presParOf" srcId="{11927D34-848F-46F2-853E-0E2599EF006A}" destId="{DC50E6CE-AC83-4F16-9F66-71966BED696B}" srcOrd="3" destOrd="0" presId="urn:microsoft.com/office/officeart/2018/2/layout/IconLabelList"/>
    <dgm:cxn modelId="{CE5BBE82-574E-4077-B818-314E143AF1AD}" type="presParOf" srcId="{11927D34-848F-46F2-853E-0E2599EF006A}" destId="{4DA02034-1720-44AD-AC6E-9DD3129B8FE1}" srcOrd="4" destOrd="0" presId="urn:microsoft.com/office/officeart/2018/2/layout/IconLabelList"/>
    <dgm:cxn modelId="{DBF2F9F5-9ED7-443F-8274-C04889DBF2ED}" type="presParOf" srcId="{4DA02034-1720-44AD-AC6E-9DD3129B8FE1}" destId="{D8D690F9-8048-4068-9DFA-DD4ACB3D85BC}" srcOrd="0" destOrd="0" presId="urn:microsoft.com/office/officeart/2018/2/layout/IconLabelList"/>
    <dgm:cxn modelId="{0CD4C5E8-066D-481A-B727-E229EC8AD417}" type="presParOf" srcId="{4DA02034-1720-44AD-AC6E-9DD3129B8FE1}" destId="{B58E1244-8A52-42BC-AA86-9ECD980FD6CD}" srcOrd="1" destOrd="0" presId="urn:microsoft.com/office/officeart/2018/2/layout/IconLabelList"/>
    <dgm:cxn modelId="{8195A21A-6A96-4E8E-AC43-0F052507D386}" type="presParOf" srcId="{4DA02034-1720-44AD-AC6E-9DD3129B8FE1}" destId="{D7DDE650-C73D-4D85-A3BC-F032518EDD48}" srcOrd="2" destOrd="0" presId="urn:microsoft.com/office/officeart/2018/2/layout/IconLabelList"/>
    <dgm:cxn modelId="{381BE1F7-D6D3-4D81-880C-A3E7AD676E13}" type="presParOf" srcId="{11927D34-848F-46F2-853E-0E2599EF006A}" destId="{FD7FB56A-365D-49B4-9A9C-AC9573740C44}" srcOrd="5" destOrd="0" presId="urn:microsoft.com/office/officeart/2018/2/layout/IconLabelList"/>
    <dgm:cxn modelId="{A275DA8F-0A8E-428D-BE9B-404AAD3F7B1B}" type="presParOf" srcId="{11927D34-848F-46F2-853E-0E2599EF006A}" destId="{8651E6CD-E8FE-497F-A1F5-AA8CC97289F1}" srcOrd="6" destOrd="0" presId="urn:microsoft.com/office/officeart/2018/2/layout/IconLabelList"/>
    <dgm:cxn modelId="{CB93C5F4-DF7A-4342-A783-5087D06B362C}" type="presParOf" srcId="{8651E6CD-E8FE-497F-A1F5-AA8CC97289F1}" destId="{935B48EE-E2A3-4C36-A904-8C2CB2AFD051}" srcOrd="0" destOrd="0" presId="urn:microsoft.com/office/officeart/2018/2/layout/IconLabelList"/>
    <dgm:cxn modelId="{7946BFB9-812C-4527-8052-70680B430BE5}" type="presParOf" srcId="{8651E6CD-E8FE-497F-A1F5-AA8CC97289F1}" destId="{D95F3F85-E1BD-45E4-97A5-A9007C205F21}" srcOrd="1" destOrd="0" presId="urn:microsoft.com/office/officeart/2018/2/layout/IconLabelList"/>
    <dgm:cxn modelId="{B98C2BDE-BD6A-4E12-9FC6-601E2B0B3EAE}" type="presParOf" srcId="{8651E6CD-E8FE-497F-A1F5-AA8CC97289F1}" destId="{A7F23264-3156-4EC7-B2DF-59ECEF9ECC5E}" srcOrd="2" destOrd="0" presId="urn:microsoft.com/office/officeart/2018/2/layout/IconLabelList"/>
    <dgm:cxn modelId="{EAEA7EED-D90F-419A-ADC7-6E5CEEA3CA24}" type="presParOf" srcId="{11927D34-848F-46F2-853E-0E2599EF006A}" destId="{AAFD402D-0122-4D3B-81B2-100D5CBD4692}" srcOrd="7" destOrd="0" presId="urn:microsoft.com/office/officeart/2018/2/layout/IconLabelList"/>
    <dgm:cxn modelId="{81FC8FD9-A458-4391-81BC-96E156F4FA6B}" type="presParOf" srcId="{11927D34-848F-46F2-853E-0E2599EF006A}" destId="{966ACD77-EF6A-4E9B-8B42-62D7C615A11E}" srcOrd="8" destOrd="0" presId="urn:microsoft.com/office/officeart/2018/2/layout/IconLabelList"/>
    <dgm:cxn modelId="{A2BD3BF9-4A60-4F28-A16B-8E1E454C9120}" type="presParOf" srcId="{966ACD77-EF6A-4E9B-8B42-62D7C615A11E}" destId="{1C199335-2800-442C-A336-01318CC844FE}" srcOrd="0" destOrd="0" presId="urn:microsoft.com/office/officeart/2018/2/layout/IconLabelList"/>
    <dgm:cxn modelId="{0A0E83B6-8C8E-4F7D-AED9-4735142290B4}" type="presParOf" srcId="{966ACD77-EF6A-4E9B-8B42-62D7C615A11E}" destId="{78AD7242-8952-4545-8219-5AD0DD4EE3E4}" srcOrd="1" destOrd="0" presId="urn:microsoft.com/office/officeart/2018/2/layout/IconLabelList"/>
    <dgm:cxn modelId="{44899702-CD12-4353-832A-27817564BF96}" type="presParOf" srcId="{966ACD77-EF6A-4E9B-8B42-62D7C615A11E}" destId="{347BFCF1-64FA-4B02-8DB3-AF934374FCB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2488D-30B8-4F02-8303-99EAB796427E}">
      <dsp:nvSpPr>
        <dsp:cNvPr id="0" name=""/>
        <dsp:cNvSpPr/>
      </dsp:nvSpPr>
      <dsp:spPr>
        <a:xfrm>
          <a:off x="861017" y="227510"/>
          <a:ext cx="651796" cy="6517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50AAF-EBF4-47A7-BF1B-3F986AF366B9}">
      <dsp:nvSpPr>
        <dsp:cNvPr id="0" name=""/>
        <dsp:cNvSpPr/>
      </dsp:nvSpPr>
      <dsp:spPr>
        <a:xfrm>
          <a:off x="462697" y="1115806"/>
          <a:ext cx="1448437" cy="688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INTERNATIONAL HELLENIC UNIVERSITY</a:t>
          </a:r>
        </a:p>
      </dsp:txBody>
      <dsp:txXfrm>
        <a:off x="462697" y="1115806"/>
        <a:ext cx="1448437" cy="688007"/>
      </dsp:txXfrm>
    </dsp:sp>
    <dsp:sp modelId="{984E9CA0-B142-4ED9-9493-0EF9C8D68BAB}">
      <dsp:nvSpPr>
        <dsp:cNvPr id="0" name=""/>
        <dsp:cNvSpPr/>
      </dsp:nvSpPr>
      <dsp:spPr>
        <a:xfrm>
          <a:off x="2562931" y="227510"/>
          <a:ext cx="651796" cy="6517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E3A56-B223-4E13-9362-13B7C90ACEB0}">
      <dsp:nvSpPr>
        <dsp:cNvPr id="0" name=""/>
        <dsp:cNvSpPr/>
      </dsp:nvSpPr>
      <dsp:spPr>
        <a:xfrm>
          <a:off x="2164611" y="1115806"/>
          <a:ext cx="1448437" cy="688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POLYTECHNIC SCHOOL</a:t>
          </a:r>
        </a:p>
      </dsp:txBody>
      <dsp:txXfrm>
        <a:off x="2164611" y="1115806"/>
        <a:ext cx="1448437" cy="688007"/>
      </dsp:txXfrm>
    </dsp:sp>
    <dsp:sp modelId="{D8D690F9-8048-4068-9DFA-DD4ACB3D85BC}">
      <dsp:nvSpPr>
        <dsp:cNvPr id="0" name=""/>
        <dsp:cNvSpPr/>
      </dsp:nvSpPr>
      <dsp:spPr>
        <a:xfrm>
          <a:off x="4264845" y="227510"/>
          <a:ext cx="651796" cy="6517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DE650-C73D-4D85-A3BC-F032518EDD48}">
      <dsp:nvSpPr>
        <dsp:cNvPr id="0" name=""/>
        <dsp:cNvSpPr/>
      </dsp:nvSpPr>
      <dsp:spPr>
        <a:xfrm>
          <a:off x="3866525" y="1115806"/>
          <a:ext cx="1448437" cy="688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DEPARTMENT OF COMPUTER, INFORMATICS AND TELECOMMUNICATIONS ENGINEERING</a:t>
          </a:r>
        </a:p>
      </dsp:txBody>
      <dsp:txXfrm>
        <a:off x="3866525" y="1115806"/>
        <a:ext cx="1448437" cy="688007"/>
      </dsp:txXfrm>
    </dsp:sp>
    <dsp:sp modelId="{935B48EE-E2A3-4C36-A904-8C2CB2AFD051}">
      <dsp:nvSpPr>
        <dsp:cNvPr id="0" name=""/>
        <dsp:cNvSpPr/>
      </dsp:nvSpPr>
      <dsp:spPr>
        <a:xfrm>
          <a:off x="5966759" y="227510"/>
          <a:ext cx="651796" cy="6517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23264-3156-4EC7-B2DF-59ECEF9ECC5E}">
      <dsp:nvSpPr>
        <dsp:cNvPr id="0" name=""/>
        <dsp:cNvSpPr/>
      </dsp:nvSpPr>
      <dsp:spPr>
        <a:xfrm>
          <a:off x="5568439" y="1115806"/>
          <a:ext cx="1448437" cy="688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M.Sc. in ROBOTICS</a:t>
          </a:r>
        </a:p>
      </dsp:txBody>
      <dsp:txXfrm>
        <a:off x="5568439" y="1115806"/>
        <a:ext cx="1448437" cy="688007"/>
      </dsp:txXfrm>
    </dsp:sp>
    <dsp:sp modelId="{1C199335-2800-442C-A336-01318CC844FE}">
      <dsp:nvSpPr>
        <dsp:cNvPr id="0" name=""/>
        <dsp:cNvSpPr/>
      </dsp:nvSpPr>
      <dsp:spPr>
        <a:xfrm>
          <a:off x="7668673" y="227510"/>
          <a:ext cx="651796" cy="6517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BFCF1-64FA-4B02-8DB3-AF934374FCBC}">
      <dsp:nvSpPr>
        <dsp:cNvPr id="0" name=""/>
        <dsp:cNvSpPr/>
      </dsp:nvSpPr>
      <dsp:spPr>
        <a:xfrm>
          <a:off x="7270353" y="1115806"/>
          <a:ext cx="1448437" cy="688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P202 – MACHINE INTELLIGENCE</a:t>
          </a:r>
        </a:p>
      </dsp:txBody>
      <dsp:txXfrm>
        <a:off x="7270353" y="1115806"/>
        <a:ext cx="1448437" cy="688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84CC-E614-7EBE-2F3E-62379241C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BBF4E-19F6-9483-5480-37BCC22D6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2EA16-279D-98C8-6ADE-BCADD6C6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ABBF-FCBF-0145-A8B4-A0016BC8DB65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CAC3C-F448-D03A-47BF-B942207E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781E5-AEF0-9E53-9B97-34024164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9BC-A5AB-8241-98C5-55F9E65D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2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E11A-854E-E3FC-F58B-0B637D90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CF44B-78C4-BBA4-9A75-8CEE62457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1ABEC-B4F1-936B-FABC-D5B5FCBB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ABBF-FCBF-0145-A8B4-A0016BC8DB65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ABE63-75F8-DE8F-49D7-FE06A858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62230-7FEF-22CC-2A9C-7F775305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9BC-A5AB-8241-98C5-55F9E65D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F9327-13BC-22D5-8607-86BE630BC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380E1-6AD0-FAB7-1D2C-99A22768B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6796C-752A-9952-0142-FE2992E7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ABBF-FCBF-0145-A8B4-A0016BC8DB65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D39CB-0A8F-CE7D-CE2C-9AE67D49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F382-CC9A-675C-744C-CD481BE7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9BC-A5AB-8241-98C5-55F9E65D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1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3E5B4-F14F-35E6-D2E2-9F715B52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D3A2-B4F2-44C9-8F69-04957CCE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FCACD-CDE6-F98B-EA99-F8AEDD20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ABBF-FCBF-0145-A8B4-A0016BC8DB65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CCF88-19EF-1955-1409-56711608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84F28-ADDF-A3F1-0E64-6E19BFD7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9BC-A5AB-8241-98C5-55F9E65D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7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956C-C2AA-062D-B106-F134AB61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90F17-275C-2F0C-A267-E6A642C4C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82E32-B6A1-CD02-1FC8-57D493F8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ABBF-FCBF-0145-A8B4-A0016BC8DB65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8A4F8-D335-82DF-A320-776DDBFB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DFA00-18FF-46E5-D42B-238B9A42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9BC-A5AB-8241-98C5-55F9E65D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4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3C78-2BDD-B013-F0B5-2BBF7931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16FDF-62D5-5FE2-68AB-B69950096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10F85-3C06-567D-4368-62FBEC228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38501-14EC-F19A-4018-E5896E70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ABBF-FCBF-0145-A8B4-A0016BC8DB65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89504-ABBB-F65C-1BB9-5FD52790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11AB1-FE39-CD6F-79D3-4A4C34D6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9BC-A5AB-8241-98C5-55F9E65D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1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B6B23-2084-27C2-9C74-F3408AAB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9455E-9EB6-76BF-D578-A6C742DBF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1DF73-96A4-6DB5-86B1-0BDE6F4B6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FB858-AFA6-2079-DB3E-66DF21081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4A35E1-DA19-AE26-FF1E-7EC917E0D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3FF30-F927-9826-A1DC-1A64D758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ABBF-FCBF-0145-A8B4-A0016BC8DB65}" type="datetimeFigureOut">
              <a:rPr lang="en-US" smtClean="0"/>
              <a:t>6/11/25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6954D-E6E4-3F20-5B62-A134A581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5A3CF-E7C9-0390-C879-D2B8B2D6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9BC-A5AB-8241-98C5-55F9E65D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4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566F-FD4A-A8FF-C208-14F61846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F4E69-E922-5E82-9F37-C3FAB739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ABBF-FCBF-0145-A8B4-A0016BC8DB65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072ED-8A78-BC56-2A70-BC642F7A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07D1-7386-AC1A-3A68-E040C928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9BC-A5AB-8241-98C5-55F9E65D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9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A0FA6-7A65-37B6-ACEC-D0C3D685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ABBF-FCBF-0145-A8B4-A0016BC8DB65}" type="datetimeFigureOut">
              <a:rPr lang="en-US" smtClean="0"/>
              <a:t>6/11/25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905C3-2D66-4E64-880F-F41BDD49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07180-421D-94E3-44B8-4848056E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9BC-A5AB-8241-98C5-55F9E65D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4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F36E-C239-AC7C-BD77-4E611A10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CFB9-27D2-E7F8-B02D-85AA6F01A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AB715-5C20-7169-6E18-2870F487F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F5CF6-8EDC-B1C4-0698-BBF3CC8F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ABBF-FCBF-0145-A8B4-A0016BC8DB65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5C269-1638-F146-02C9-924063F0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A031-B6FD-37AD-42B3-CDE3AF37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9BC-A5AB-8241-98C5-55F9E65D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6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1F93-7139-897C-2D91-58606EF3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6CFA4-25C5-40A5-163E-1DC39B7F8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7AF75-B384-F8FB-41B3-A88FB0C8E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ABAFA-C9FD-B255-91BD-A36371EA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ABBF-FCBF-0145-A8B4-A0016BC8DB65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CC691-14AB-CD1E-2D12-A17BC533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014CB-30B1-4FC1-C9B7-6348ADD4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69BC-A5AB-8241-98C5-55F9E65D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4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1E10C-681A-9BE7-D169-427E627F8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AA0A8-11B4-573B-6ABA-ADE7C64DD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86B63-187F-CEA2-9C41-EFF698557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53ABBF-FCBF-0145-A8B4-A0016BC8DB65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CF357-904A-AFEA-7945-2ECF94CD6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FB035-FAA6-8A63-4388-855741B63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D769BC-A5AB-8241-98C5-55F9E65D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1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E1EB-4048-DAA5-C3B0-63E3FE9D34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NNArm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18E6D-7165-F7DF-9867-BD7C3738DC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NNArm</a:t>
            </a:r>
            <a:r>
              <a:rPr lang="en-US" dirty="0"/>
              <a:t> is a MATLAB/Simulink-based project for controlling a robotic arm using advanced neural network control techniques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2B74B9-2D3B-AF26-447E-7953A8C5CC39}"/>
              </a:ext>
            </a:extLst>
          </p:cNvPr>
          <p:cNvSpPr txBox="1"/>
          <p:nvPr/>
        </p:nvSpPr>
        <p:spPr>
          <a:xfrm>
            <a:off x="2763777" y="5934670"/>
            <a:ext cx="6664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Semester Project on Neural Networks of the Postgraduate Student</a:t>
            </a:r>
          </a:p>
          <a:p>
            <a:pPr algn="ctr"/>
            <a:r>
              <a:rPr lang="en-US" dirty="0"/>
              <a:t>Kostelidis Iordanis</a:t>
            </a:r>
          </a:p>
          <a:p>
            <a:pPr algn="ctr"/>
            <a:endParaRPr lang="en-US" dirty="0"/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07645B33-C00C-4F5D-AFA8-379649B02250}"/>
              </a:ext>
            </a:extLst>
          </p:cNvPr>
          <p:cNvGraphicFramePr/>
          <p:nvPr/>
        </p:nvGraphicFramePr>
        <p:xfrm>
          <a:off x="1486512" y="284838"/>
          <a:ext cx="9181488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4704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BBC2F6-BBBF-9F4E-5AFF-1A9EA1C28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A2FE20-7099-0279-9F3D-C3AD7B6E4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16143"/>
            <a:ext cx="10905066" cy="422571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3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4A9554-F01F-03B3-5408-FD2C487D2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AF5C6C-8538-625A-333C-00FE704EA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5471"/>
            <a:ext cx="10905066" cy="550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0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BBB92B-3D74-B938-EE6F-CEDEFE135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5EAA70-A1BC-7362-C80E-311711A5D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723" y="643466"/>
            <a:ext cx="743255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32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8D73F8-1642-D23C-BE18-2E0EF753A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426AA7-1476-143C-050E-6D9B5769F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35303"/>
            <a:ext cx="5291666" cy="49873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490D3C9-C303-CAC3-5F0D-1BF71419E8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62" t="10074"/>
          <a:stretch>
            <a:fillRect/>
          </a:stretch>
        </p:blipFill>
        <p:spPr bwMode="auto">
          <a:xfrm>
            <a:off x="6256865" y="941501"/>
            <a:ext cx="5291667" cy="497499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8052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B2A830-1D8A-E683-BA07-E0C8264A7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260226-FD0B-4234-4D2F-28C687DC8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723" y="643466"/>
            <a:ext cx="743255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18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FE2758-9289-D163-E570-E107E0932D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9586" y="643467"/>
            <a:ext cx="3300870" cy="247565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C324B6-6CB6-F957-11C6-82122FF08BC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02267" y="3748194"/>
            <a:ext cx="3295508" cy="247163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EC5604-2009-A636-7408-B32E4A4E3B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46689" y="1033692"/>
            <a:ext cx="6406233" cy="4804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FFF2B8-B60D-AD8B-1E34-3C09C5FD46A9}"/>
              </a:ext>
            </a:extLst>
          </p:cNvPr>
          <p:cNvSpPr txBox="1"/>
          <p:nvPr/>
        </p:nvSpPr>
        <p:spPr>
          <a:xfrm>
            <a:off x="523408" y="107948"/>
            <a:ext cx="40532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Neural Network Predictive Controller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9E7C2-08EA-4433-6896-A78C4DE7F39F}"/>
              </a:ext>
            </a:extLst>
          </p:cNvPr>
          <p:cNvSpPr txBox="1"/>
          <p:nvPr/>
        </p:nvSpPr>
        <p:spPr>
          <a:xfrm>
            <a:off x="1109878" y="6426886"/>
            <a:ext cx="30878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NARMA</a:t>
            </a:r>
            <a:r>
              <a:rPr lang="el-GR" b="1" dirty="0"/>
              <a:t>­</a:t>
            </a:r>
            <a:r>
              <a:rPr lang="en-US" b="1" dirty="0"/>
              <a:t>L</a:t>
            </a:r>
            <a:r>
              <a:rPr lang="el-GR" b="1" dirty="0"/>
              <a:t>2 </a:t>
            </a:r>
            <a:r>
              <a:rPr lang="en-US" b="1" dirty="0"/>
              <a:t>Neural Controller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EB22D-AA89-17BA-A779-A5FBFCAF12AF}"/>
              </a:ext>
            </a:extLst>
          </p:cNvPr>
          <p:cNvSpPr txBox="1"/>
          <p:nvPr/>
        </p:nvSpPr>
        <p:spPr>
          <a:xfrm>
            <a:off x="7086600" y="70703"/>
            <a:ext cx="30855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b="1" dirty="0" err="1"/>
              <a:t>Model</a:t>
            </a:r>
            <a:r>
              <a:rPr lang="el-GR" b="1" dirty="0"/>
              <a:t> </a:t>
            </a:r>
            <a:r>
              <a:rPr lang="el-GR" b="1" dirty="0" err="1"/>
              <a:t>Reference</a:t>
            </a:r>
            <a:r>
              <a:rPr lang="el-GR" b="1" dirty="0"/>
              <a:t> </a:t>
            </a:r>
            <a:r>
              <a:rPr lang="el-GR" b="1" dirty="0" err="1"/>
              <a:t>Controller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938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robot arm&#10;">
            <a:extLst>
              <a:ext uri="{FF2B5EF4-FFF2-40B4-BE49-F238E27FC236}">
                <a16:creationId xmlns:a16="http://schemas.microsoft.com/office/drawing/2014/main" id="{60F8561F-F435-5BE6-8A85-FCE102BF0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66088"/>
            <a:ext cx="10905066" cy="392582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784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computer&#10;&#10;AI-generated content may be incorrect.">
            <a:extLst>
              <a:ext uri="{FF2B5EF4-FFF2-40B4-BE49-F238E27FC236}">
                <a16:creationId xmlns:a16="http://schemas.microsoft.com/office/drawing/2014/main" id="{C89429FA-3144-43A1-3AB5-8A454BDB28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43295"/>
            <a:ext cx="10905066" cy="357140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738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2C1D0D-1893-A5B0-6075-122F9EC8D2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98044"/>
            <a:ext cx="10905066" cy="4661911"/>
          </a:xfrm>
          <a:prstGeom prst="rect">
            <a:avLst/>
          </a:prstGeom>
          <a:ln>
            <a:noFill/>
          </a:ln>
        </p:spPr>
      </p:pic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2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B8E0FD-315F-B640-4F24-B3DABA6B5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DC634C-229B-64CB-91B7-05BA5DA3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49675"/>
            <a:ext cx="5291666" cy="53586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D0A428-14A2-B64F-E383-8B144A281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445817"/>
            <a:ext cx="5291667" cy="396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6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9E94DB-B457-F716-D6A7-AD52A4D24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E9328A-3B68-4A88-CDA7-6C7FDA66D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42875"/>
            <a:ext cx="5291666" cy="5372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8BEF86-331A-E20F-28E7-5A03AF944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445817"/>
            <a:ext cx="5291667" cy="396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1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213F2A-AA4E-BFAC-FA7D-2326586D6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4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5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D0EAC9-5E58-11F6-F85F-E6A0DE914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70558"/>
            <a:ext cx="10905066" cy="3516883"/>
          </a:xfrm>
          <a:prstGeom prst="rect">
            <a:avLst/>
          </a:prstGeom>
          <a:ln>
            <a:noFill/>
          </a:ln>
        </p:spPr>
      </p:pic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96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34843B-4551-96A4-F1AD-6F3E999D0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C8F747B-C849-8044-7581-30E9ACF7F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22265"/>
            <a:ext cx="5291666" cy="54134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AA3211-26F7-79C4-B530-59D693746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445817"/>
            <a:ext cx="5291667" cy="396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81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5044EF-C861-3572-C541-326327822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47414B-F180-46D1-C418-D13717A0A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22265"/>
            <a:ext cx="5291666" cy="54134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58E3DD-BAB7-B948-8952-3C29DF8BD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445817"/>
            <a:ext cx="5291667" cy="396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4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66</Words>
  <Application>Microsoft Macintosh PowerPoint</Application>
  <PresentationFormat>Widescreen</PresentationFormat>
  <Paragraphs>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NNArm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Iordanis Kostelidis</dc:creator>
  <cp:lastModifiedBy>Iordanis Kostelidis</cp:lastModifiedBy>
  <cp:revision>17</cp:revision>
  <dcterms:created xsi:type="dcterms:W3CDTF">2025-06-05T17:56:38Z</dcterms:created>
  <dcterms:modified xsi:type="dcterms:W3CDTF">2025-06-11T11:09:35Z</dcterms:modified>
</cp:coreProperties>
</file>