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6559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гіперпосилання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адресу прототипу. Кнопка.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dirty="0" err="1">
                <a:solidFill>
                  <a:schemeClr val="accent6">
                    <a:lumMod val="75000"/>
                  </a:schemeClr>
                </a:solidFill>
              </a:rPr>
              <a:t>Новинний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</a:rPr>
              <a:t> портал</a:t>
            </a:r>
            <a:endParaRPr sz="4400" b="0" i="0" u="none" strike="noStrike" cap="none" dirty="0">
              <a:solidFill>
                <a:schemeClr val="accent6">
                  <a:lumMod val="75000"/>
                </a:schemeClr>
              </a:solidFill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 smtClean="0">
                <a:solidFill>
                  <a:srgbClr val="244061"/>
                </a:solidFill>
              </a:rPr>
              <a:t>Бевзюк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Костянтин</a:t>
            </a:r>
            <a:r>
              <a:rPr lang="ru-RU" b="1" dirty="0" smtClean="0">
                <a:solidFill>
                  <a:srgbClr val="244061"/>
                </a:solidFill>
              </a:rPr>
              <a:t> </a:t>
            </a:r>
            <a:r>
              <a:rPr lang="ru-RU" b="1" dirty="0" err="1" smtClean="0">
                <a:solidFill>
                  <a:srgbClr val="244061"/>
                </a:solidFill>
              </a:rPr>
              <a:t>Андр</a:t>
            </a:r>
            <a:r>
              <a:rPr lang="uk-UA" b="1" dirty="0" err="1" smtClean="0">
                <a:solidFill>
                  <a:srgbClr val="244061"/>
                </a:solidFill>
              </a:rPr>
              <a:t>ійович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проблеми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i="1" dirty="0" smtClean="0"/>
              <a:t>Людина щоб знайти потрібну інформацію було необхідно заходити на сайти з новинами та шукати цікаву інформацію «руками».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1400" b="0" i="1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Потребувало</a:t>
            </a:r>
            <a:r>
              <a:rPr lang="ru-RU" sz="1400" b="0" i="1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багато</a:t>
            </a:r>
            <a:r>
              <a:rPr lang="ru-RU" sz="1400" b="0" i="1" u="none" strike="noStrike" cap="none" dirty="0" smtClean="0">
                <a:solidFill>
                  <a:schemeClr val="tx1"/>
                </a:solidFill>
                <a:sym typeface="Arial"/>
              </a:rPr>
              <a:t> часу;</a:t>
            </a:r>
            <a:endParaRPr dirty="0">
              <a:solidFill>
                <a:schemeClr val="tx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dirty="0" smtClean="0">
                <a:solidFill>
                  <a:schemeClr val="tx1"/>
                </a:solidFill>
              </a:rPr>
              <a:t>Необхідність у фільтрації інформації;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Створити телеграм-бота, який автоматично знаходить інформацію з обраних ресурсів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Картинки по запросу &quot;людина шукає інформацію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" y="3928872"/>
            <a:ext cx="3209902" cy="23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Картинки по запросу &quot;телеграм бот с новостями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Картинки по запросу &quot;телеграм бот с новостями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30" y="3933056"/>
            <a:ext cx="2961345" cy="230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94" y="3837374"/>
            <a:ext cx="2768418" cy="249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51066" y="1523361"/>
            <a:ext cx="8253196" cy="140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 –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забезпечити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користувача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якісною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своєчасною</a:t>
            </a:r>
            <a:r>
              <a:rPr lang="ru-RU" sz="180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інформацією</a:t>
            </a:r>
            <a:endParaRPr sz="1400" i="0" u="none" strike="noStrike" cap="none" dirty="0">
              <a:solidFill>
                <a:schemeClr val="tx1"/>
              </a:solidFill>
              <a:latin typeface="Calibri" panose="020F0502020204030204" pitchFamily="34" charset="0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25995" y="2923987"/>
            <a:ext cx="8378267" cy="352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</a:t>
            </a:r>
            <a:r>
              <a:rPr lang="uk-UA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ізувати</a:t>
            </a:r>
            <a:r>
              <a:rPr lang="uk-UA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програмне забезпечення, яке забезпечує користувача інформацією, знайденою на просторах Інтернету, </a:t>
            </a:r>
            <a:r>
              <a:rPr lang="uk-UA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отриманною</a:t>
            </a:r>
            <a:r>
              <a:rPr lang="uk-UA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обраних інтересів користувача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40960" cy="1008112"/>
          </a:xfrm>
        </p:spPr>
        <p:txBody>
          <a:bodyPr/>
          <a:lstStyle/>
          <a:p>
            <a:pPr algn="l"/>
            <a:r>
              <a:rPr lang="uk-UA" sz="2800" b="1" dirty="0" smtClean="0">
                <a:solidFill>
                  <a:schemeClr val="accent6"/>
                </a:solidFill>
              </a:rPr>
              <a:t>Бізнес Правила</a:t>
            </a:r>
            <a:endParaRPr lang="ru-RU" sz="2800" b="1" dirty="0">
              <a:solidFill>
                <a:schemeClr val="accent6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124745"/>
            <a:ext cx="8640960" cy="5085556"/>
          </a:xfrm>
        </p:spPr>
        <p:txBody>
          <a:bodyPr/>
          <a:lstStyle/>
          <a:p>
            <a:r>
              <a:rPr lang="uk-UA" sz="2000" dirty="0"/>
              <a:t>1</a:t>
            </a:r>
            <a:r>
              <a:rPr lang="ru-RU" sz="2000" dirty="0"/>
              <a:t>. </a:t>
            </a:r>
            <a:r>
              <a:rPr lang="ru-RU" sz="2000" dirty="0" err="1"/>
              <a:t>Телеграм</a:t>
            </a:r>
            <a:r>
              <a:rPr lang="ru-RU" sz="2000" dirty="0"/>
              <a:t> бот не </a:t>
            </a:r>
            <a:r>
              <a:rPr lang="ru-RU" sz="2000" dirty="0" err="1"/>
              <a:t>надає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r>
              <a:rPr lang="ru-RU" sz="2000" dirty="0"/>
              <a:t> з </a:t>
            </a:r>
            <a:r>
              <a:rPr lang="ru-RU" sz="2000" dirty="0" err="1"/>
              <a:t>ресурсів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заборонені</a:t>
            </a:r>
            <a:r>
              <a:rPr lang="ru-RU" sz="2000" dirty="0"/>
              <a:t> </a:t>
            </a:r>
            <a:r>
              <a:rPr lang="ru-RU" sz="2000" dirty="0" err="1"/>
              <a:t>законодавством</a:t>
            </a:r>
            <a:r>
              <a:rPr lang="ru-RU" sz="2000" dirty="0"/>
              <a:t> </a:t>
            </a:r>
          </a:p>
          <a:p>
            <a:r>
              <a:rPr lang="uk-UA" sz="2000" dirty="0"/>
              <a:t>2</a:t>
            </a:r>
            <a:r>
              <a:rPr lang="ru-RU" sz="2000" dirty="0"/>
              <a:t>. </a:t>
            </a:r>
            <a:r>
              <a:rPr lang="ru-RU" sz="2000" dirty="0" err="1"/>
              <a:t>Телеграм</a:t>
            </a:r>
            <a:r>
              <a:rPr lang="ru-RU" sz="2000" dirty="0"/>
              <a:t> бот </a:t>
            </a:r>
            <a:r>
              <a:rPr lang="ru-RU" sz="2000" dirty="0" err="1"/>
              <a:t>надає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публічну</a:t>
            </a:r>
            <a:r>
              <a:rPr lang="ru-RU" sz="2000" dirty="0"/>
              <a:t> </a:t>
            </a:r>
            <a:r>
              <a:rPr lang="ru-RU" sz="2000" dirty="0" err="1"/>
              <a:t>інформацію</a:t>
            </a:r>
            <a:endParaRPr lang="ru-RU" sz="2000" dirty="0"/>
          </a:p>
          <a:p>
            <a:r>
              <a:rPr lang="ru-RU" sz="2000" dirty="0"/>
              <a:t> </a:t>
            </a:r>
            <a:r>
              <a:rPr lang="uk-UA" sz="2000" dirty="0"/>
              <a:t>3</a:t>
            </a:r>
            <a:r>
              <a:rPr lang="ru-RU" sz="2000" dirty="0"/>
              <a:t>. </a:t>
            </a:r>
            <a:r>
              <a:rPr lang="ru-RU" sz="2000" dirty="0" err="1"/>
              <a:t>Розповсюджувати</a:t>
            </a:r>
            <a:r>
              <a:rPr lang="ru-RU" sz="2000" dirty="0"/>
              <a:t> </a:t>
            </a:r>
            <a:r>
              <a:rPr lang="ru-RU" sz="2000" dirty="0" err="1"/>
              <a:t>телеграм</a:t>
            </a:r>
            <a:r>
              <a:rPr lang="ru-RU" sz="2000" dirty="0"/>
              <a:t> бота </a:t>
            </a:r>
            <a:r>
              <a:rPr lang="ru-RU" sz="2000" dirty="0" err="1"/>
              <a:t>можливо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через мережу будь-яку мережу, будь-</a:t>
            </a:r>
            <a:r>
              <a:rPr lang="ru-RU" sz="2000" dirty="0" err="1"/>
              <a:t>якими</a:t>
            </a:r>
            <a:r>
              <a:rPr lang="ru-RU" sz="2000" dirty="0"/>
              <a:t> особами</a:t>
            </a:r>
          </a:p>
          <a:p>
            <a:r>
              <a:rPr lang="uk-UA" sz="2000" dirty="0"/>
              <a:t>4</a:t>
            </a:r>
            <a:r>
              <a:rPr lang="ru-RU" sz="2000" dirty="0"/>
              <a:t>. </a:t>
            </a:r>
            <a:r>
              <a:rPr lang="ru-RU" sz="2000" dirty="0" err="1"/>
              <a:t>Користувач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обрати </a:t>
            </a:r>
            <a:r>
              <a:rPr lang="ru-RU" sz="2000" dirty="0" err="1"/>
              <a:t>кра</a:t>
            </a:r>
            <a:r>
              <a:rPr lang="uk-UA" sz="2000" dirty="0" err="1"/>
              <a:t>їну</a:t>
            </a:r>
            <a:r>
              <a:rPr lang="uk-UA" sz="2000" dirty="0"/>
              <a:t> для надання обраних новин </a:t>
            </a:r>
            <a:endParaRPr lang="ru-RU" sz="2000" dirty="0"/>
          </a:p>
          <a:p>
            <a:r>
              <a:rPr lang="uk-UA" sz="2000" dirty="0"/>
              <a:t>5</a:t>
            </a:r>
            <a:r>
              <a:rPr lang="ru-RU" sz="2000" dirty="0"/>
              <a:t>.</a:t>
            </a:r>
            <a:r>
              <a:rPr lang="ru-RU" sz="2000" dirty="0" err="1"/>
              <a:t>Користувач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обрати </a:t>
            </a:r>
            <a:r>
              <a:rPr lang="uk-UA" sz="2000" dirty="0"/>
              <a:t>категорію для надання обраних новин</a:t>
            </a:r>
            <a:endParaRPr lang="ru-RU" sz="2000" dirty="0"/>
          </a:p>
          <a:p>
            <a:r>
              <a:rPr lang="uk-UA" sz="2000" dirty="0"/>
              <a:t>6. Інформація внесена під час </a:t>
            </a:r>
            <a:r>
              <a:rPr lang="uk-UA" sz="2000" dirty="0" err="1"/>
              <a:t>регестрації</a:t>
            </a:r>
            <a:r>
              <a:rPr lang="uk-UA" sz="2000" dirty="0"/>
              <a:t> у бота не може бути використано сторонніми особами у корисних цілях</a:t>
            </a:r>
            <a:endParaRPr lang="ru-RU" sz="2000" dirty="0"/>
          </a:p>
          <a:p>
            <a:r>
              <a:rPr lang="uk-UA" sz="2000" dirty="0"/>
              <a:t>7. </a:t>
            </a:r>
            <a:r>
              <a:rPr lang="uk-UA" sz="2000"/>
              <a:t>Якщо, користувач не зможе вибрати країну або категорію, йому не будуть показуватися новини.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0569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358"/>
            <a:ext cx="9144000" cy="594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Diagram</a:t>
            </a:r>
            <a:r>
              <a:rPr lang="ru-RU" sz="2800" b="1" i="0" u="none" strike="noStrike" cap="none" dirty="0" smtClean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1" y="1198950"/>
            <a:ext cx="8000057" cy="5304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Картинки по запросу &quot;график в питоне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6228184" cy="406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586" y="1417901"/>
            <a:ext cx="2832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В цьому проекті в якості демонстрації продуктивності роботи телеграм-боту буде використано графік залежності кількості унікальних користувачів боту до дати з моменту створення боту</a:t>
            </a:r>
            <a:endParaRPr lang="ru-R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0" y="1169987"/>
            <a:ext cx="2581872" cy="560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47388"/>
            <a:ext cx="2592288" cy="56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440</Words>
  <Application>Microsoft Office PowerPoint</Application>
  <PresentationFormat>Экран (4:3)</PresentationFormat>
  <Paragraphs>102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1_Тема Office</vt:lpstr>
      <vt:lpstr>Тема Office</vt:lpstr>
      <vt:lpstr>Новинний портал</vt:lpstr>
      <vt:lpstr>Актуальність проблеми</vt:lpstr>
      <vt:lpstr>Мета та завдання проекту</vt:lpstr>
      <vt:lpstr>Бізнес Правила</vt:lpstr>
      <vt:lpstr>Ієрархія процесів</vt:lpstr>
      <vt:lpstr>Use Case Diagram 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Новинний портал</dc:title>
  <dc:creator>Андрей</dc:creator>
  <cp:lastModifiedBy>Андрей</cp:lastModifiedBy>
  <cp:revision>13</cp:revision>
  <dcterms:modified xsi:type="dcterms:W3CDTF">2020-05-30T20:51:03Z</dcterms:modified>
</cp:coreProperties>
</file>