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70" r:id="rId12"/>
    <p:sldId id="266" r:id="rId13"/>
    <p:sldId id="272" r:id="rId14"/>
    <p:sldId id="267" r:id="rId15"/>
    <p:sldId id="275" r:id="rId16"/>
    <p:sldId id="277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76799" y="3031068"/>
            <a:ext cx="7197726" cy="2421464"/>
          </a:xfrm>
        </p:spPr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“Office me!”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76799" y="5452533"/>
            <a:ext cx="7197726" cy="1405467"/>
          </a:xfrm>
        </p:spPr>
        <p:txBody>
          <a:bodyPr/>
          <a:lstStyle/>
          <a:p>
            <a:r>
              <a:rPr lang="ru-RU" dirty="0" smtClean="0"/>
              <a:t>Команда </a:t>
            </a:r>
            <a:r>
              <a:rPr lang="en-US" dirty="0" smtClean="0"/>
              <a:t>“STRONG PANCAKES”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6121">
            <a:off x="225005" y="529497"/>
            <a:ext cx="50863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Профиль Сотрудника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70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6267"/>
          </a:xfrm>
        </p:spPr>
        <p:txBody>
          <a:bodyPr/>
          <a:lstStyle/>
          <a:p>
            <a:pPr algn="ctr"/>
            <a:r>
              <a:rPr lang="ru-RU" dirty="0" smtClean="0"/>
              <a:t>Стратегическое развитие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765" y="1184871"/>
            <a:ext cx="3111778" cy="54200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16" y="1127721"/>
            <a:ext cx="3109333" cy="54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Панель управления </a:t>
            </a:r>
            <a:r>
              <a:rPr lang="en-US" dirty="0" smtClean="0"/>
              <a:t>“Office me!”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ru-RU" sz="3200" dirty="0" smtClean="0"/>
              <a:t>Конструктор образовательных процессов</a:t>
            </a:r>
            <a:endParaRPr lang="en-US" sz="3200" dirty="0" smtClean="0"/>
          </a:p>
          <a:p>
            <a:r>
              <a:rPr lang="ru-RU" sz="3200" dirty="0" smtClean="0"/>
              <a:t>Управление заданиями и карьерными направлениями</a:t>
            </a:r>
          </a:p>
          <a:p>
            <a:r>
              <a:rPr lang="ru-RU" sz="3200" dirty="0" smtClean="0"/>
              <a:t>Анализ данных</a:t>
            </a:r>
          </a:p>
          <a:p>
            <a:endParaRPr lang="ru-RU" sz="3200" dirty="0" smtClean="0"/>
          </a:p>
        </p:txBody>
      </p:sp>
      <p:pic>
        <p:nvPicPr>
          <p:cNvPr id="1026" name="Picture 2" descr="http://itpotok.ru/wp-content/uploads/2014/03/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42545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3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корпоративным </a:t>
            </a:r>
            <a:r>
              <a:rPr lang="ru-RU" dirty="0" err="1" smtClean="0"/>
              <a:t>квестом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274570"/>
            <a:ext cx="5095240" cy="38214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2274570"/>
            <a:ext cx="50927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6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кого это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988141"/>
            <a:ext cx="10946566" cy="17076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Офисные компании более 50 человек, заинтересованные в развитии своих сотрудников и формировании комфортного рабочего климата. Оптимальный возраст сотрудников 20 – 40 лет.</a:t>
            </a:r>
            <a:endParaRPr lang="ru-RU" sz="2800" dirty="0"/>
          </a:p>
        </p:txBody>
      </p:sp>
      <p:pic>
        <p:nvPicPr>
          <p:cNvPr id="6146" name="Picture 2" descr="http://www.statusnew.ru/wp-content/uploads/2014/07/ryc-krugl-sto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636" y="3695824"/>
            <a:ext cx="4770619" cy="28623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7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2065867"/>
            <a:ext cx="5325254" cy="3649133"/>
          </a:xfrm>
        </p:spPr>
        <p:txBody>
          <a:bodyPr anchor="t">
            <a:normAutofit/>
          </a:bodyPr>
          <a:lstStyle/>
          <a:p>
            <a:r>
              <a:rPr lang="ru-RU" sz="3200" dirty="0" smtClean="0"/>
              <a:t>Конкретные процессы</a:t>
            </a:r>
          </a:p>
          <a:p>
            <a:r>
              <a:rPr lang="ru-RU" sz="3200" dirty="0" smtClean="0"/>
              <a:t>Нет аналогов</a:t>
            </a:r>
          </a:p>
          <a:p>
            <a:r>
              <a:rPr lang="ru-RU" sz="3200" dirty="0" smtClean="0"/>
              <a:t>Снимаем часть работы с </a:t>
            </a:r>
            <a:r>
              <a:rPr lang="en-US" sz="3200" dirty="0" smtClean="0"/>
              <a:t>HR </a:t>
            </a:r>
            <a:r>
              <a:rPr lang="ru-RU" sz="3200" dirty="0" smtClean="0"/>
              <a:t>отдела</a:t>
            </a:r>
            <a:endParaRPr lang="en-US" sz="3200" dirty="0" smtClean="0"/>
          </a:p>
          <a:p>
            <a:r>
              <a:rPr lang="ru-RU" sz="3200" dirty="0" smtClean="0"/>
              <a:t>Подписка и плагины</a:t>
            </a:r>
          </a:p>
          <a:p>
            <a:endParaRPr lang="ru-RU" sz="3200" dirty="0"/>
          </a:p>
        </p:txBody>
      </p:sp>
      <p:pic>
        <p:nvPicPr>
          <p:cNvPr id="7176" name="Picture 8" descr="http://csrjournal.com/wp-content/uploads/2015/10/%D0%92%D0%BD%D1%83%D1%82%D1%80%D0%B5%D0%BD%D0%BD%D0%B8%D0%B5-%D0%B1%D0%B8%D0%B7%D0%BD%D0%B5%D1%81-%D0%BF%D1%80%D0%B5%D0%B8%D0%BC%D1%83%D1%89%D0%B5%D1%81%D1%82%D0%B2%D0%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611" y="2065867"/>
            <a:ext cx="5448300" cy="381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06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уже готово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065867"/>
            <a:ext cx="5791199" cy="3649133"/>
          </a:xfrm>
        </p:spPr>
        <p:txBody>
          <a:bodyPr anchor="t">
            <a:normAutofit/>
          </a:bodyPr>
          <a:lstStyle/>
          <a:p>
            <a:r>
              <a:rPr lang="ru-RU" sz="3200" dirty="0" smtClean="0"/>
              <a:t>Бизнес-модель</a:t>
            </a:r>
          </a:p>
          <a:p>
            <a:r>
              <a:rPr lang="ru-RU" sz="3200" dirty="0" smtClean="0"/>
              <a:t>Концепт-документ</a:t>
            </a:r>
            <a:endParaRPr lang="en-US" sz="3200" dirty="0" smtClean="0"/>
          </a:p>
          <a:p>
            <a:r>
              <a:rPr lang="en-US" sz="3200" dirty="0" smtClean="0"/>
              <a:t>MVP </a:t>
            </a:r>
            <a:r>
              <a:rPr lang="ru-RU" sz="3200" dirty="0" smtClean="0"/>
              <a:t>мобильного приложения</a:t>
            </a:r>
          </a:p>
          <a:p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3890433"/>
            <a:ext cx="2562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8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19331" y="2708223"/>
            <a:ext cx="10131425" cy="1455738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06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мы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00" y="2260739"/>
            <a:ext cx="977136" cy="9771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218544" y="2149142"/>
            <a:ext cx="5081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Гонтарев Константин,</a:t>
            </a:r>
            <a:endParaRPr lang="en-US" dirty="0" smtClean="0"/>
          </a:p>
          <a:p>
            <a:r>
              <a:rPr lang="ru-RU" dirty="0" smtClean="0"/>
              <a:t>Опыт: </a:t>
            </a:r>
            <a:r>
              <a:rPr lang="en-US" dirty="0" err="1" smtClean="0"/>
              <a:t>Fullstack</a:t>
            </a:r>
            <a:r>
              <a:rPr lang="en-US" dirty="0" smtClean="0"/>
              <a:t> Software Developer,</a:t>
            </a:r>
            <a:r>
              <a:rPr lang="ru-RU" dirty="0" smtClean="0"/>
              <a:t> </a:t>
            </a:r>
          </a:p>
          <a:p>
            <a:r>
              <a:rPr lang="ru-RU" dirty="0" smtClean="0"/>
              <a:t>            Слушатель курсов </a:t>
            </a:r>
            <a:r>
              <a:rPr lang="en-US" dirty="0" smtClean="0"/>
              <a:t>ICU Professional Coach,</a:t>
            </a:r>
          </a:p>
          <a:p>
            <a:r>
              <a:rPr lang="ru-RU" dirty="0" smtClean="0"/>
              <a:t>Роль: Менеджер проекта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998103" y="3010529"/>
            <a:ext cx="5081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Королёв Дмитрий,</a:t>
            </a:r>
          </a:p>
          <a:p>
            <a:pPr algn="r"/>
            <a:r>
              <a:rPr lang="ru-RU" dirty="0" smtClean="0"/>
              <a:t>Опыт:</a:t>
            </a:r>
            <a:r>
              <a:rPr lang="en-US" dirty="0"/>
              <a:t> </a:t>
            </a:r>
            <a:r>
              <a:rPr lang="en-US" dirty="0" smtClean="0"/>
              <a:t>Senior Lead Mobile Developer,</a:t>
            </a:r>
            <a:endParaRPr lang="ru-RU" dirty="0" smtClean="0"/>
          </a:p>
          <a:p>
            <a:pPr algn="r"/>
            <a:r>
              <a:rPr lang="ru-RU" dirty="0" smtClean="0"/>
              <a:t>Роль: Мобильный разработчик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0" y="4355051"/>
            <a:ext cx="977136" cy="8817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2218544" y="4251259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Войнович Антон,</a:t>
            </a:r>
            <a:endParaRPr lang="ru-RU" dirty="0"/>
          </a:p>
          <a:p>
            <a:r>
              <a:rPr lang="ru-RU" dirty="0" smtClean="0"/>
              <a:t>Опыт: </a:t>
            </a:r>
            <a:r>
              <a:rPr lang="en-US" dirty="0" smtClean="0"/>
              <a:t>Senior UX/UI designer,</a:t>
            </a:r>
            <a:endParaRPr lang="ru-RU" dirty="0" smtClean="0"/>
          </a:p>
          <a:p>
            <a:r>
              <a:rPr lang="ru-RU" dirty="0" smtClean="0"/>
              <a:t>	   диплом с отличием </a:t>
            </a:r>
            <a:r>
              <a:rPr lang="ru-RU" dirty="0"/>
              <a:t>университета «</a:t>
            </a:r>
            <a:r>
              <a:rPr lang="ru-RU" dirty="0" err="1" smtClean="0"/>
              <a:t>Нетология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ru-RU" dirty="0" smtClean="0"/>
              <a:t>Роль: дизайнер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604" y="5286186"/>
            <a:ext cx="973243" cy="9771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4998103" y="5214990"/>
            <a:ext cx="5081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Юрий Минич</a:t>
            </a:r>
          </a:p>
          <a:p>
            <a:pPr algn="r"/>
            <a:r>
              <a:rPr lang="ru-RU" dirty="0"/>
              <a:t>Опыт:</a:t>
            </a:r>
            <a:r>
              <a:rPr lang="en-US" dirty="0"/>
              <a:t> </a:t>
            </a:r>
            <a:r>
              <a:rPr lang="en-US" dirty="0" smtClean="0"/>
              <a:t>Senior Lead </a:t>
            </a:r>
            <a:r>
              <a:rPr lang="en-US" dirty="0"/>
              <a:t>Mobile </a:t>
            </a:r>
            <a:r>
              <a:rPr lang="en-US" dirty="0" smtClean="0"/>
              <a:t>Developer,</a:t>
            </a:r>
            <a:endParaRPr lang="ru-RU" dirty="0"/>
          </a:p>
          <a:p>
            <a:pPr algn="r"/>
            <a:r>
              <a:rPr lang="ru-RU" dirty="0" smtClean="0"/>
              <a:t>Роль: </a:t>
            </a:r>
            <a:r>
              <a:rPr lang="ru-RU" dirty="0"/>
              <a:t>Мобильный разработчик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760" y="3088161"/>
            <a:ext cx="921087" cy="9771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44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 больших компаний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2103967"/>
            <a:ext cx="5565097" cy="3219468"/>
          </a:xfrm>
        </p:spPr>
        <p:txBody>
          <a:bodyPr anchor="t">
            <a:normAutofit/>
          </a:bodyPr>
          <a:lstStyle/>
          <a:p>
            <a:r>
              <a:rPr lang="ru-RU" sz="3200" dirty="0" smtClean="0"/>
              <a:t>Много людей</a:t>
            </a:r>
          </a:p>
          <a:p>
            <a:r>
              <a:rPr lang="ru-RU" sz="3200" dirty="0" smtClean="0"/>
              <a:t>Много процессов</a:t>
            </a:r>
          </a:p>
          <a:p>
            <a:r>
              <a:rPr lang="ru-RU" sz="3200" dirty="0" smtClean="0"/>
              <a:t>Много дополнительных затрат</a:t>
            </a:r>
          </a:p>
        </p:txBody>
      </p:sp>
      <p:pic>
        <p:nvPicPr>
          <p:cNvPr id="1028" name="Picture 4" descr="http://www.i-sonnik.ru/wp-content/uploads/2015/11/kot-sonn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96063" y="2103967"/>
            <a:ext cx="5711254" cy="38110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26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боль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5436" y="2065867"/>
            <a:ext cx="5056682" cy="3649133"/>
          </a:xfrm>
        </p:spPr>
        <p:txBody>
          <a:bodyPr anchor="t">
            <a:normAutofit/>
          </a:bodyPr>
          <a:lstStyle/>
          <a:p>
            <a:r>
              <a:rPr lang="ru-RU" sz="3200" dirty="0" smtClean="0"/>
              <a:t>Интеграция в компанию</a:t>
            </a:r>
          </a:p>
          <a:p>
            <a:r>
              <a:rPr lang="ru-RU" sz="3200" dirty="0" smtClean="0"/>
              <a:t>Стратегия развития</a:t>
            </a:r>
          </a:p>
          <a:p>
            <a:r>
              <a:rPr lang="ru-RU" sz="3200" dirty="0" smtClean="0"/>
              <a:t>Рутина</a:t>
            </a:r>
          </a:p>
        </p:txBody>
      </p:sp>
      <p:pic>
        <p:nvPicPr>
          <p:cNvPr id="2050" name="Picture 2" descr="http://andaluciaorienta.net/wp-content/uploads/2015/10/Orientaci%C3%B3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65867"/>
            <a:ext cx="6049736" cy="32575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0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в чем проблема?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2546802"/>
            <a:ext cx="5640048" cy="2384963"/>
          </a:xfrm>
        </p:spPr>
        <p:txBody>
          <a:bodyPr anchor="t">
            <a:normAutofit/>
          </a:bodyPr>
          <a:lstStyle/>
          <a:p>
            <a:r>
              <a:rPr lang="ru-RU" sz="3200" dirty="0" smtClean="0"/>
              <a:t>Погоня за деньгами</a:t>
            </a:r>
          </a:p>
          <a:p>
            <a:r>
              <a:rPr lang="ru-RU" sz="3200" dirty="0" smtClean="0"/>
              <a:t>Корпоративное безразличие</a:t>
            </a:r>
          </a:p>
          <a:p>
            <a:r>
              <a:rPr lang="ru-RU" sz="3200" dirty="0" smtClean="0"/>
              <a:t>Профессиональный застой</a:t>
            </a:r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6610661" y="325465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422845" y="3169656"/>
            <a:ext cx="2235160" cy="7127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Потеря </a:t>
            </a:r>
            <a:r>
              <a:rPr lang="en-US" sz="3200" dirty="0" smtClean="0"/>
              <a:t>$$$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510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Неужели так и должно быть?</a:t>
            </a:r>
            <a:endParaRPr lang="ru-RU" dirty="0"/>
          </a:p>
        </p:txBody>
      </p:sp>
      <p:pic>
        <p:nvPicPr>
          <p:cNvPr id="3076" name="Picture 4" descr="http://cs5.pikabu.ru/images/big_size_comm/2015-03_6/142745885129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05" y="2065867"/>
            <a:ext cx="6260215" cy="43374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Свет в конце тоннеля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ru-RU" sz="3200" dirty="0" smtClean="0"/>
              <a:t>Запросы на тренинги растут</a:t>
            </a:r>
          </a:p>
          <a:p>
            <a:r>
              <a:rPr lang="ru-RU" sz="3200" dirty="0" smtClean="0"/>
              <a:t>Развитие – это модно</a:t>
            </a:r>
          </a:p>
          <a:p>
            <a:r>
              <a:rPr lang="ru-RU" sz="3200" dirty="0" smtClean="0"/>
              <a:t>Внедрять – всё проще и проще</a:t>
            </a:r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  <p:pic>
        <p:nvPicPr>
          <p:cNvPr id="4098" name="Picture 2" descr="http://mirfactov.com/wp-content/uploads/21285-620x4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47" y="2065867"/>
            <a:ext cx="4223163" cy="28131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4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цифр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60982" y="2299501"/>
            <a:ext cx="5101366" cy="105208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на</a:t>
            </a:r>
            <a:r>
              <a:rPr lang="en-US" sz="3200" dirty="0" smtClean="0"/>
              <a:t> </a:t>
            </a:r>
            <a:r>
              <a:rPr lang="ru-RU" sz="3200" dirty="0" smtClean="0"/>
              <a:t>6</a:t>
            </a:r>
            <a:r>
              <a:rPr lang="en-US" sz="3200" dirty="0" smtClean="0"/>
              <a:t>0 </a:t>
            </a:r>
            <a:r>
              <a:rPr lang="ru-RU" sz="3200" dirty="0" smtClean="0"/>
              <a:t>и более % вовлеченность сотрудников</a:t>
            </a:r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en-US" sz="3200" dirty="0" smtClean="0"/>
          </a:p>
          <a:p>
            <a:endParaRPr lang="ru-RU" sz="3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239306" y="2440211"/>
            <a:ext cx="3397197" cy="105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3200" dirty="0" err="1" smtClean="0"/>
              <a:t>Геймификация</a:t>
            </a:r>
            <a:endParaRPr lang="ru-RU" sz="32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209124" y="4660592"/>
            <a:ext cx="3397197" cy="105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3200" dirty="0" smtClean="0"/>
              <a:t>Целеполагание</a:t>
            </a:r>
            <a:endParaRPr lang="ru-RU" sz="32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209124" y="5186635"/>
            <a:ext cx="3822206" cy="105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3200" dirty="0" smtClean="0"/>
              <a:t>Сопровождение</a:t>
            </a:r>
            <a:endParaRPr lang="ru-RU" sz="32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560982" y="4699080"/>
            <a:ext cx="5101366" cy="1052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3200" dirty="0" smtClean="0"/>
              <a:t>76 % выполненных целей</a:t>
            </a:r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en-US" sz="3200" dirty="0" smtClean="0"/>
          </a:p>
          <a:p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95733" y="5225123"/>
            <a:ext cx="5096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Helvetica" panose="020B0604020202020204" pitchFamily="34" charset="0"/>
              </a:rPr>
              <a:t>*</a:t>
            </a:r>
            <a:r>
              <a:rPr lang="en-US" dirty="0" smtClean="0">
                <a:latin typeface="Helvetica" panose="020B0604020202020204" pitchFamily="34" charset="0"/>
              </a:rPr>
              <a:t>Research </a:t>
            </a:r>
            <a:r>
              <a:rPr lang="en-US" dirty="0">
                <a:latin typeface="Helvetica" panose="020B0604020202020204" pitchFamily="34" charset="0"/>
              </a:rPr>
              <a:t>by Dominican University of California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095733" y="3292814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Helvetica" panose="020B0604020202020204" pitchFamily="34" charset="0"/>
              </a:rPr>
              <a:t>*</a:t>
            </a:r>
            <a:r>
              <a:rPr lang="en-US" dirty="0">
                <a:latin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</a:rPr>
              <a:t>e-Learning Industry 2015 research</a:t>
            </a:r>
            <a:endParaRPr lang="ru-RU" dirty="0"/>
          </a:p>
        </p:txBody>
      </p:sp>
      <p:pic>
        <p:nvPicPr>
          <p:cNvPr id="5122" name="Picture 2" descr="https://cdn.pixabay.com/photo/2016/06/29/14/12/joystick-1486900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159004"/>
            <a:ext cx="1163777" cy="112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421824"/>
            <a:ext cx="1512720" cy="1290854"/>
          </a:xfrm>
          <a:prstGeom prst="rect">
            <a:avLst/>
          </a:prstGeom>
        </p:spPr>
      </p:pic>
      <p:sp>
        <p:nvSpPr>
          <p:cNvPr id="13" name="Стрелка вправо 12"/>
          <p:cNvSpPr/>
          <p:nvPr/>
        </p:nvSpPr>
        <p:spPr>
          <a:xfrm>
            <a:off x="5460841" y="2591910"/>
            <a:ext cx="742170" cy="367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5460841" y="5002825"/>
            <a:ext cx="742170" cy="367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12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  <p:bldP spid="9" grpId="0"/>
      <p:bldP spid="10" grpId="0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297366"/>
            <a:ext cx="8525106" cy="1263805"/>
          </a:xfrm>
        </p:spPr>
        <p:txBody>
          <a:bodyPr>
            <a:normAutofit/>
          </a:bodyPr>
          <a:lstStyle/>
          <a:p>
            <a:r>
              <a:rPr lang="ru-RU" dirty="0" smtClean="0"/>
              <a:t>Мобильное приложение </a:t>
            </a:r>
            <a:r>
              <a:rPr lang="en-US" dirty="0" smtClean="0"/>
              <a:t>“Office ME!”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561171"/>
            <a:ext cx="6479497" cy="3649133"/>
          </a:xfrm>
        </p:spPr>
        <p:txBody>
          <a:bodyPr anchor="t">
            <a:normAutofit/>
          </a:bodyPr>
          <a:lstStyle/>
          <a:p>
            <a:r>
              <a:rPr lang="ru-RU" sz="2800" dirty="0" smtClean="0"/>
              <a:t>Простой интерфейс</a:t>
            </a:r>
          </a:p>
          <a:p>
            <a:r>
              <a:rPr lang="ru-RU" sz="2800" dirty="0" err="1" smtClean="0"/>
              <a:t>Геймификация</a:t>
            </a:r>
            <a:r>
              <a:rPr lang="ru-RU" sz="2800" dirty="0" smtClean="0"/>
              <a:t> процесса развития</a:t>
            </a:r>
          </a:p>
          <a:p>
            <a:r>
              <a:rPr lang="ru-RU" sz="2800" dirty="0" smtClean="0"/>
              <a:t>Обратная связь</a:t>
            </a:r>
          </a:p>
          <a:p>
            <a:r>
              <a:rPr lang="ru-RU" sz="2800" dirty="0" err="1" smtClean="0"/>
              <a:t>Менторинг</a:t>
            </a:r>
            <a:endParaRPr lang="ru-RU" sz="2800" dirty="0" smtClean="0"/>
          </a:p>
          <a:p>
            <a:r>
              <a:rPr lang="ru-RU" sz="2800" dirty="0" smtClean="0"/>
              <a:t>Стратегическое развитие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9334">
            <a:off x="8129074" y="1553028"/>
            <a:ext cx="3326587" cy="50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5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565</TotalTime>
  <Words>248</Words>
  <Application>Microsoft Office PowerPoint</Application>
  <PresentationFormat>Широкоэкранный</PresentationFormat>
  <Paragraphs>79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Небеса</vt:lpstr>
      <vt:lpstr>Проект “Office me!”</vt:lpstr>
      <vt:lpstr>Кто мы</vt:lpstr>
      <vt:lpstr>Боль больших компаний</vt:lpstr>
      <vt:lpstr>Наша боль</vt:lpstr>
      <vt:lpstr>И в чем проблема?</vt:lpstr>
      <vt:lpstr>Неужели так и должно быть?</vt:lpstr>
      <vt:lpstr>Свет в конце тоннеля</vt:lpstr>
      <vt:lpstr>Немного цифр</vt:lpstr>
      <vt:lpstr>Мобильное приложение “Office ME!”</vt:lpstr>
      <vt:lpstr>Профиль Сотрудника</vt:lpstr>
      <vt:lpstr>Стратегическое развитие</vt:lpstr>
      <vt:lpstr>Панель управления “Office me!”</vt:lpstr>
      <vt:lpstr>Управление корпоративным квестом</vt:lpstr>
      <vt:lpstr>Для кого это решение</vt:lpstr>
      <vt:lpstr>Почему мы</vt:lpstr>
      <vt:lpstr>Что уже готово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“Office me!”</dc:title>
  <dc:creator>Konstantin Gontarev</dc:creator>
  <cp:lastModifiedBy>Konstantin Gontarev</cp:lastModifiedBy>
  <cp:revision>36</cp:revision>
  <dcterms:created xsi:type="dcterms:W3CDTF">2017-06-17T13:30:58Z</dcterms:created>
  <dcterms:modified xsi:type="dcterms:W3CDTF">2017-06-18T00:14:39Z</dcterms:modified>
</cp:coreProperties>
</file>