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2" r:id="rId8"/>
    <p:sldId id="271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8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6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6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3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3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3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F66AB1-DB18-4B67-A1BB-9400AA2ED2B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7D3EF0-B073-4F1F-A779-AAEAE044F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2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сервис для чтения книг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44431" y="5765707"/>
            <a:ext cx="6801612" cy="1239894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Кушнерук</a:t>
            </a:r>
            <a:r>
              <a:rPr lang="ru-RU" sz="2800" dirty="0" smtClean="0"/>
              <a:t> Александр Сергеевич 20веб-2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7918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Редактирование книги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0" y="1602153"/>
            <a:ext cx="9340861" cy="49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9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Создание книги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93837"/>
            <a:ext cx="9194073" cy="49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5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Главная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1568186"/>
            <a:ext cx="9703838" cy="46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Книга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96" y="1626940"/>
            <a:ext cx="8871207" cy="44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Аккаунт – обо мне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25"/>
          <a:stretch/>
        </p:blipFill>
        <p:spPr>
          <a:xfrm>
            <a:off x="3626610" y="1537854"/>
            <a:ext cx="4561368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47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/>
              <a:t>Аккаунт – </a:t>
            </a:r>
            <a:r>
              <a:rPr lang="ru-RU" dirty="0" smtClean="0"/>
              <a:t>мои книги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4"/>
          <a:stretch/>
        </p:blipFill>
        <p:spPr>
          <a:xfrm>
            <a:off x="1531273" y="1593273"/>
            <a:ext cx="9344546" cy="41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2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/>
              <a:t>Аккаунт – </a:t>
            </a:r>
            <a:r>
              <a:rPr lang="ru-RU" dirty="0" smtClean="0"/>
              <a:t>закладки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09" y="1597662"/>
            <a:ext cx="9736613" cy="42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66" y="1608141"/>
            <a:ext cx="3223050" cy="51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880" y="1811872"/>
            <a:ext cx="5522239" cy="29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0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0401"/>
            <a:ext cx="7729728" cy="1188720"/>
          </a:xfrm>
        </p:spPr>
        <p:txBody>
          <a:bodyPr/>
          <a:lstStyle/>
          <a:p>
            <a:r>
              <a:rPr lang="ru-RU" dirty="0" smtClean="0"/>
              <a:t>Главная </a:t>
            </a:r>
            <a:r>
              <a:rPr lang="ru-RU" dirty="0" smtClean="0"/>
              <a:t>сотрудника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26" y="1696542"/>
            <a:ext cx="8664747" cy="41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9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30</Words>
  <Application>Microsoft Office PowerPoint</Application>
  <PresentationFormat>Широкоэкранный</PresentationFormat>
  <Paragraphs>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онлайн сервис для чтения книг</vt:lpstr>
      <vt:lpstr>Главная</vt:lpstr>
      <vt:lpstr>Книга</vt:lpstr>
      <vt:lpstr>Аккаунт – обо мне</vt:lpstr>
      <vt:lpstr>Аккаунт – мои книги</vt:lpstr>
      <vt:lpstr>Аккаунт – закладки</vt:lpstr>
      <vt:lpstr>регистрация</vt:lpstr>
      <vt:lpstr>Авторизация</vt:lpstr>
      <vt:lpstr>Главная сотрудника</vt:lpstr>
      <vt:lpstr>Редактирование книги</vt:lpstr>
      <vt:lpstr>Создание книги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сервис для чтения книг</dc:title>
  <dc:creator>ACER</dc:creator>
  <cp:lastModifiedBy>ACER</cp:lastModifiedBy>
  <cp:revision>17</cp:revision>
  <dcterms:created xsi:type="dcterms:W3CDTF">2023-11-12T18:49:43Z</dcterms:created>
  <dcterms:modified xsi:type="dcterms:W3CDTF">2023-12-06T11:27:56Z</dcterms:modified>
</cp:coreProperties>
</file>