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A2CFD2-9BCA-4D71-9A2A-978280FF3D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269860-4480-4871-A678-0C447290B8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FFC935-4A21-4435-8797-1AC0242BFD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9CB730-654D-4C62-8173-F8A9ACA7D5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A947DE-99AB-4A76-B860-BFE6D25EAC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2E72B9-EE3C-4CD3-8EA9-CC11001AD9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32A6BE-5753-4FB7-8941-45DF81BBCD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91FBE7-65B9-4CF4-9D95-C944DEFB79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E90268-C0F5-4C10-AC2E-B8F9FBEF6D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ACE239-E100-46B2-846F-105CE2BBE6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199FB9-05D0-4401-8843-5715D6C68B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F675CA-2CCC-4EB5-97BA-933850100D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91279201-FD17-47EA-9070-910BFC85FCC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-1080" y="9720"/>
            <a:ext cx="10079640" cy="566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48360" y="216000"/>
            <a:ext cx="9071640" cy="12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500" spc="-1" strike="noStrike">
                <a:latin typeface="Times New Roman"/>
              </a:rPr>
              <a:t>Проектная работа: „Создание игры на pygame“</a:t>
            </a:r>
            <a:endParaRPr b="1" lang="ru-RU" sz="4500" spc="-1" strike="noStrike"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520000" y="2520000"/>
            <a:ext cx="432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000" spc="-1" strike="noStrike">
                <a:latin typeface="Times New Roman"/>
              </a:rPr>
              <a:t>Наша игра: Пятнашки</a:t>
            </a:r>
            <a:endParaRPr b="1" lang="ru-RU" sz="3000" spc="-1" strike="noStrike"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392000" y="5256000"/>
            <a:ext cx="57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Работу выполнили: Костина Аня и Ганиев Рамиль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-1080" y="9720"/>
            <a:ext cx="10079640" cy="566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925640" y="99360"/>
            <a:ext cx="5562360" cy="65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>
                <a:latin typeface="Times New Roman"/>
              </a:rPr>
              <a:t>      </a:t>
            </a:r>
            <a:r>
              <a:rPr b="1" lang="ru-RU" sz="4000" spc="-1" strike="noStrike">
                <a:latin typeface="Times New Roman"/>
              </a:rPr>
              <a:t>Немного о проекте</a:t>
            </a:r>
            <a:endParaRPr b="1" lang="ru-RU" sz="4000" spc="-1" strike="noStrike"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00000" y="1008000"/>
            <a:ext cx="792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ru-RU" sz="2000" spc="-1" strike="noStrike">
                <a:latin typeface="Arial"/>
              </a:rPr>
              <a:t>Цель:</a:t>
            </a:r>
            <a:r>
              <a:rPr b="1" lang="ru-RU" sz="2000" spc="-1" strike="noStrike">
                <a:latin typeface="Arial"/>
              </a:rPr>
              <a:t> Создать игру на базе библиотеки PyGame с использованием графического интерфейса, в ходе которой нужно собрать картинку из её “разбросанных” частей</a:t>
            </a:r>
            <a:endParaRPr b="1" lang="ru-RU" sz="2000" spc="-1" strike="noStrike">
              <a:latin typeface="Arial"/>
            </a:endParaRPr>
          </a:p>
          <a:p>
            <a:endParaRPr b="1" lang="ru-RU" sz="2000" spc="-1" strike="noStrike">
              <a:latin typeface="Arial"/>
            </a:endParaRPr>
          </a:p>
          <a:p>
            <a:r>
              <a:rPr b="1" i="1" lang="ru-RU" sz="2000" spc="-1" strike="noStrike">
                <a:latin typeface="Arial"/>
              </a:rPr>
              <a:t>Задачи:</a:t>
            </a:r>
            <a:r>
              <a:rPr b="1" lang="ru-RU" sz="2000" spc="-1" strike="noStrike">
                <a:latin typeface="Arial"/>
              </a:rPr>
              <a:t> реализовать задуманный проект,</a:t>
            </a:r>
            <a:endParaRPr b="1" lang="ru-RU" sz="2000" spc="-1" strike="noStrike">
              <a:latin typeface="Arial"/>
            </a:endParaRPr>
          </a:p>
          <a:p>
            <a:r>
              <a:rPr b="1" lang="ru-RU" sz="2000" spc="-1" strike="noStrike">
                <a:latin typeface="Arial"/>
              </a:rPr>
              <a:t>                </a:t>
            </a:r>
            <a:r>
              <a:rPr b="1" lang="ru-RU" sz="2000" spc="-1" strike="noStrike">
                <a:latin typeface="Arial"/>
              </a:rPr>
              <a:t>научиться работать с библиотекой PyGame</a:t>
            </a:r>
            <a:endParaRPr b="1" lang="ru-RU" sz="2000" spc="-1" strike="noStrike">
              <a:latin typeface="Arial"/>
            </a:endParaRPr>
          </a:p>
          <a:p>
            <a:endParaRPr b="1" lang="ru-RU" sz="2000" spc="-1" strike="noStrike">
              <a:latin typeface="Arial"/>
            </a:endParaRPr>
          </a:p>
          <a:p>
            <a:r>
              <a:rPr b="1" i="1" lang="ru-RU" sz="2000" spc="-1" strike="noStrike">
                <a:latin typeface="Arial"/>
              </a:rPr>
              <a:t>Актуальность:</a:t>
            </a:r>
            <a:r>
              <a:rPr b="1" lang="ru-RU" sz="2000" spc="-1" strike="noStrike">
                <a:latin typeface="Arial"/>
              </a:rPr>
              <a:t> данный проект актуален для детей и подростков, игра развивает мышление, дети интересно и увлекательно проводят своё свободное время</a:t>
            </a:r>
            <a:endParaRPr b="1" lang="ru-RU" sz="2000" spc="-1" strike="noStrike">
              <a:latin typeface="Arial"/>
            </a:endParaRPr>
          </a:p>
          <a:p>
            <a:endParaRPr b="1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-1080" y="0"/>
            <a:ext cx="10079640" cy="566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925640" y="135360"/>
            <a:ext cx="5562360" cy="65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  </a:t>
            </a:r>
            <a:r>
              <a:rPr b="1" lang="ru-RU" sz="4000" spc="-1" strike="noStrike">
                <a:latin typeface="Times New Roman"/>
              </a:rPr>
              <a:t>Краткое описание</a:t>
            </a:r>
            <a:endParaRPr b="1" lang="ru-RU" sz="4000" spc="-1" strike="noStrike"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900000" y="1008000"/>
            <a:ext cx="7920000" cy="349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1" lang="ru-RU" sz="2000" spc="-1" strike="noStrike">
              <a:latin typeface="Arial"/>
            </a:endParaRPr>
          </a:p>
          <a:p>
            <a:r>
              <a:rPr b="1" lang="ru-RU" sz="2000" spc="-1" strike="noStrike">
                <a:latin typeface="Arial"/>
              </a:rPr>
              <a:t>- три уровня сложности с различными картинками (при игре каждая из картинок разбивается на несколько, в зависимости от уровня сложности, частей);</a:t>
            </a:r>
            <a:endParaRPr b="1" lang="ru-RU" sz="2000" spc="-1" strike="noStrike">
              <a:latin typeface="Arial"/>
            </a:endParaRPr>
          </a:p>
          <a:p>
            <a:endParaRPr b="1" lang="ru-RU" sz="2000" spc="-1" strike="noStrike">
              <a:latin typeface="Arial"/>
            </a:endParaRPr>
          </a:p>
          <a:p>
            <a:r>
              <a:rPr b="1" lang="ru-RU" sz="2000" spc="-1" strike="noStrike">
                <a:latin typeface="Arial"/>
              </a:rPr>
              <a:t>- цель игры: восстановить начальную картинку, перемещая её части;</a:t>
            </a:r>
            <a:endParaRPr b="1" lang="ru-RU" sz="2000" spc="-1" strike="noStrike">
              <a:latin typeface="Arial"/>
            </a:endParaRPr>
          </a:p>
          <a:p>
            <a:endParaRPr b="1" lang="ru-RU" sz="2000" spc="-1" strike="noStrike">
              <a:latin typeface="Arial"/>
            </a:endParaRPr>
          </a:p>
          <a:p>
            <a:r>
              <a:rPr b="1" lang="ru-RU" sz="2000" spc="-1" strike="noStrike">
                <a:latin typeface="Arial"/>
              </a:rPr>
              <a:t>- результаты будут сохранены в специальный файл, в котором можно посмотреть количество ходов, уровень и игрока, проходившего игру;</a:t>
            </a:r>
            <a:endParaRPr b="1" lang="ru-RU" sz="2000" spc="-1" strike="noStrike">
              <a:latin typeface="Arial"/>
            </a:endParaRPr>
          </a:p>
          <a:p>
            <a:endParaRPr b="1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360" y="0"/>
            <a:ext cx="10079640" cy="566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rcRect l="29503" t="10102" r="28949" b="12616"/>
          <a:stretch/>
        </p:blipFill>
        <p:spPr>
          <a:xfrm>
            <a:off x="720000" y="900000"/>
            <a:ext cx="4187160" cy="438084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 txBox="1"/>
          <p:nvPr/>
        </p:nvSpPr>
        <p:spPr>
          <a:xfrm>
            <a:off x="1944000" y="72000"/>
            <a:ext cx="66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000" spc="-1" strike="noStrike">
                <a:latin typeface="Times New Roman"/>
              </a:rPr>
              <a:t>Так выглядит меню нашей игры:</a:t>
            </a:r>
            <a:endParaRPr b="1" lang="ru-RU" sz="3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360" y="0"/>
            <a:ext cx="10079640" cy="566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32000" y="72000"/>
            <a:ext cx="8316000" cy="64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000" spc="-1" strike="noStrike">
                <a:latin typeface="Times New Roman"/>
              </a:rPr>
              <a:t> </a:t>
            </a:r>
            <a:r>
              <a:rPr b="1" lang="ru-RU" sz="3000" spc="-1" strike="noStrike">
                <a:latin typeface="Times New Roman"/>
              </a:rPr>
              <a:t>Игра включает в себя 3 уровня сложности</a:t>
            </a:r>
            <a:endParaRPr b="1" lang="ru-RU" sz="3000" spc="-1" strike="noStrike"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rcRect l="29976" t="11185" r="28949" b="12616"/>
          <a:stretch/>
        </p:blipFill>
        <p:spPr>
          <a:xfrm>
            <a:off x="457920" y="900000"/>
            <a:ext cx="2242080" cy="233964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rcRect l="29976" t="11185" r="28270" b="12469"/>
          <a:stretch/>
        </p:blipFill>
        <p:spPr>
          <a:xfrm>
            <a:off x="4140000" y="2340000"/>
            <a:ext cx="2275200" cy="23400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rcRect l="28798" t="12463" r="29066" b="10741"/>
          <a:stretch/>
        </p:blipFill>
        <p:spPr>
          <a:xfrm>
            <a:off x="7560000" y="900000"/>
            <a:ext cx="1980000" cy="202968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720000" y="3564000"/>
            <a:ext cx="1728000" cy="9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000" spc="-1" strike="noStrike">
                <a:latin typeface="Times New Roman"/>
              </a:rPr>
              <a:t>Простой</a:t>
            </a:r>
            <a:endParaRPr b="1" lang="ru-RU" sz="3000" spc="-1" strike="noStrike"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212000" y="1381680"/>
            <a:ext cx="2160000" cy="52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000" spc="-1" strike="noStrike">
                <a:latin typeface="Times New Roman"/>
              </a:rPr>
              <a:t>  </a:t>
            </a:r>
            <a:r>
              <a:rPr b="1" lang="ru-RU" sz="3000" spc="-1" strike="noStrike">
                <a:latin typeface="Times New Roman"/>
              </a:rPr>
              <a:t>Средний</a:t>
            </a:r>
            <a:endParaRPr b="1" lang="ru-RU" sz="3000" spc="-1" strike="noStrike"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740000" y="3240000"/>
            <a:ext cx="1980000" cy="51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000" spc="-1" strike="noStrike">
                <a:latin typeface="Times New Roman"/>
              </a:rPr>
              <a:t> </a:t>
            </a:r>
            <a:r>
              <a:rPr b="1" lang="ru-RU" sz="3000" spc="-1" strike="noStrike">
                <a:latin typeface="Times New Roman"/>
              </a:rPr>
              <a:t>Сложный</a:t>
            </a:r>
            <a:endParaRPr b="1" lang="ru-RU" sz="3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360" y="0"/>
            <a:ext cx="10079640" cy="566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332000" y="72000"/>
            <a:ext cx="8316000" cy="65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ПОБЕДА!!!</a:t>
            </a:r>
            <a:endParaRPr b="1" lang="ru-RU" sz="4000" spc="-1" strike="noStrike">
              <a:latin typeface="Times New Roman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rcRect l="17373" t="1669" r="10027" b="689"/>
          <a:stretch/>
        </p:blipFill>
        <p:spPr>
          <a:xfrm>
            <a:off x="2808000" y="828000"/>
            <a:ext cx="4500000" cy="453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360" y="0"/>
            <a:ext cx="10079640" cy="566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32000" y="72000"/>
            <a:ext cx="8316000" cy="65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Результаты</a:t>
            </a:r>
            <a:endParaRPr b="1" lang="ru-RU" sz="4000" spc="-1" strike="noStrike"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rcRect l="18315" t="2068" r="12194" b="4461"/>
          <a:stretch/>
        </p:blipFill>
        <p:spPr>
          <a:xfrm>
            <a:off x="3060000" y="1045440"/>
            <a:ext cx="3960000" cy="39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360" y="0"/>
            <a:ext cx="10079640" cy="566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88000" y="72000"/>
            <a:ext cx="8316000" cy="65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	</a:t>
            </a:r>
            <a:r>
              <a:rPr b="1" lang="ru-RU" sz="4000" spc="-1" strike="noStrike">
                <a:latin typeface="Times New Roman"/>
              </a:rPr>
              <a:t>Разработчики</a:t>
            </a:r>
            <a:endParaRPr b="1" lang="ru-RU" sz="4000" spc="-1" strike="noStrike"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440000" y="900000"/>
            <a:ext cx="108000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000" spc="-1" strike="noStrike">
                <a:latin typeface="Times New Roman"/>
              </a:rPr>
              <a:t>Рамиль</a:t>
            </a:r>
            <a:endParaRPr b="1" lang="ru-RU" sz="2000" spc="-1" strike="noStrike"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912000" y="756000"/>
            <a:ext cx="72000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000" spc="-1" strike="noStrike">
                <a:latin typeface="Times New Roman"/>
              </a:rPr>
              <a:t>Аня</a:t>
            </a:r>
            <a:endParaRPr b="1" lang="ru-RU" sz="2000" spc="-1" strike="noStrike"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20000" y="1440000"/>
            <a:ext cx="3060000" cy="346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ru-RU" sz="3000" spc="-1" strike="noStrike">
                <a:latin typeface="Times New Roman"/>
              </a:rPr>
              <a:t>- создание класса клетки;</a:t>
            </a:r>
            <a:endParaRPr b="0" i="1" lang="ru-RU" sz="3000" spc="-1" strike="noStrike">
              <a:latin typeface="Times New Roman"/>
            </a:endParaRPr>
          </a:p>
          <a:p>
            <a:r>
              <a:rPr b="0" i="1" lang="ru-RU" sz="3000" spc="-1" strike="noStrike">
                <a:latin typeface="Times New Roman"/>
              </a:rPr>
              <a:t>- создание вспомгательных функций;</a:t>
            </a:r>
            <a:endParaRPr b="0" i="1" lang="ru-RU" sz="3000" spc="-1" strike="noStrike">
              <a:latin typeface="Times New Roman"/>
            </a:endParaRPr>
          </a:p>
          <a:p>
            <a:r>
              <a:rPr b="0" i="1" lang="ru-RU" sz="3000" spc="-1" strike="noStrike">
                <a:latin typeface="Times New Roman"/>
              </a:rPr>
              <a:t>- описание игры;</a:t>
            </a:r>
            <a:endParaRPr b="0" i="1" lang="ru-RU" sz="3000" spc="-1" strike="noStrike">
              <a:latin typeface="Times New Roman"/>
            </a:endParaRPr>
          </a:p>
          <a:p>
            <a:r>
              <a:rPr b="0" i="1" lang="ru-RU" sz="3000" spc="-1" strike="noStrike">
                <a:latin typeface="Times New Roman"/>
              </a:rPr>
              <a:t>- подготовка презентации;</a:t>
            </a:r>
            <a:endParaRPr b="0" i="1" lang="ru-RU" sz="3000" spc="-1" strike="noStrike"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5616000" y="1122840"/>
            <a:ext cx="3420000" cy="43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ru-RU" sz="3000" spc="-1" strike="noStrike">
                <a:latin typeface="Times New Roman"/>
              </a:rPr>
              <a:t>- создание класса поля;</a:t>
            </a:r>
            <a:endParaRPr b="0" i="1" lang="ru-RU" sz="3000" spc="-1" strike="noStrike">
              <a:latin typeface="Times New Roman"/>
            </a:endParaRPr>
          </a:p>
          <a:p>
            <a:r>
              <a:rPr b="0" i="1" lang="ru-RU" sz="3000" spc="-1" strike="noStrike">
                <a:latin typeface="Times New Roman"/>
              </a:rPr>
              <a:t>- создание вспомагательных функций;</a:t>
            </a:r>
            <a:endParaRPr b="0" i="1" lang="ru-RU" sz="3000" spc="-1" strike="noStrike">
              <a:latin typeface="Times New Roman"/>
            </a:endParaRPr>
          </a:p>
          <a:p>
            <a:r>
              <a:rPr b="0" i="1" lang="ru-RU" sz="3000" spc="-1" strike="noStrike">
                <a:latin typeface="Times New Roman"/>
              </a:rPr>
              <a:t>- работа с pygame menu;</a:t>
            </a:r>
            <a:endParaRPr b="0" i="1" lang="ru-RU" sz="3000" spc="-1" strike="noStrike">
              <a:latin typeface="Times New Roman"/>
            </a:endParaRPr>
          </a:p>
          <a:p>
            <a:r>
              <a:rPr b="0" i="1" lang="ru-RU" sz="3000" spc="-1" strike="noStrike">
                <a:latin typeface="Times New Roman"/>
              </a:rPr>
              <a:t>- сборка итоговой игры;</a:t>
            </a:r>
            <a:endParaRPr b="0" i="1" lang="ru-RU" sz="3000" spc="-1" strike="noStrike">
              <a:latin typeface="Times New Roman"/>
            </a:endParaRPr>
          </a:p>
          <a:p>
            <a:r>
              <a:rPr b="0" i="1" lang="ru-RU" sz="3000" spc="-1" strike="noStrike">
                <a:latin typeface="Times New Roman"/>
              </a:rPr>
              <a:t>- requirements.txt</a:t>
            </a:r>
            <a:endParaRPr b="0" i="1" lang="ru-RU" sz="3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360" y="0"/>
            <a:ext cx="10079640" cy="566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620000" y="1080000"/>
            <a:ext cx="666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6000" spc="-1" strike="noStrike">
                <a:latin typeface="Times New Roman"/>
              </a:rPr>
              <a:t>СПАСИБО ЗА</a:t>
            </a:r>
            <a:endParaRPr b="1" lang="ru-RU" sz="6000" spc="-1" strike="noStrike">
              <a:latin typeface="Times New Roman"/>
            </a:endParaRPr>
          </a:p>
          <a:p>
            <a:endParaRPr b="1" lang="ru-RU" sz="6000" spc="-1" strike="noStrike">
              <a:latin typeface="Times New Roman"/>
            </a:endParaRPr>
          </a:p>
          <a:p>
            <a:r>
              <a:rPr b="1" lang="ru-RU" sz="6000" spc="-1" strike="noStrike">
                <a:latin typeface="Times New Roman"/>
              </a:rPr>
              <a:t> </a:t>
            </a:r>
            <a:r>
              <a:rPr b="1" lang="ru-RU" sz="6000" spc="-1" strike="noStrike">
                <a:latin typeface="Times New Roman"/>
              </a:rPr>
              <a:t>ВНИМАНИЕ!!!</a:t>
            </a:r>
            <a:endParaRPr b="1" lang="ru-RU" sz="6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LibreOffice/7.4.1.2$Linux_X86_64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>Анна Павловна Костина</cp:lastModifiedBy>
  <dcterms:modified xsi:type="dcterms:W3CDTF">2023-02-03T22:23:55Z</dcterms:modified>
  <cp:revision>3</cp:revision>
  <dc:subject/>
  <dc:title/>
</cp:coreProperties>
</file>