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uk-UA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29.08.17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515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</a:p>
          <a:p>
            <a:r>
              <a:rPr lang="en-US" dirty="0" smtClean="0"/>
              <a:t>Swipe to share or delete place</a:t>
            </a:r>
          </a:p>
          <a:p>
            <a:r>
              <a:rPr lang="en-US" dirty="0" smtClean="0"/>
              <a:t>Rate this place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" y="0"/>
            <a:ext cx="3819646" cy="6858000"/>
          </a:xfrm>
          <a:prstGeom prst="rect">
            <a:avLst/>
          </a:prstGeom>
        </p:spPr>
      </p:pic>
      <p:pic>
        <p:nvPicPr>
          <p:cNvPr id="7" name="Изображение 6" descr="Снимок экрана 2017-08-29 в 16.24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" y="0"/>
            <a:ext cx="3830595" cy="6858000"/>
          </a:xfrm>
          <a:prstGeom prst="rect">
            <a:avLst/>
          </a:prstGeom>
        </p:spPr>
      </p:pic>
      <p:pic>
        <p:nvPicPr>
          <p:cNvPr id="8" name="Изображение 7" descr="Снимок экрана 2017-08-29 в 16.25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" y="0"/>
            <a:ext cx="3852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</a:p>
          <a:p>
            <a:r>
              <a:rPr lang="en-US" dirty="0" smtClean="0"/>
              <a:t>Swipe to share or delete place</a:t>
            </a:r>
          </a:p>
          <a:p>
            <a:r>
              <a:rPr lang="en-US" dirty="0" smtClean="0"/>
              <a:t>Rate this place</a:t>
            </a:r>
          </a:p>
          <a:p>
            <a:r>
              <a:rPr lang="en-US" dirty="0" smtClean="0"/>
              <a:t>You can see the location of this place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" y="0"/>
            <a:ext cx="3819646" cy="6858000"/>
          </a:xfrm>
          <a:prstGeom prst="rect">
            <a:avLst/>
          </a:prstGeom>
        </p:spPr>
      </p:pic>
      <p:pic>
        <p:nvPicPr>
          <p:cNvPr id="7" name="Изображение 6" descr="Снимок экрана 2017-08-29 в 16.24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" y="0"/>
            <a:ext cx="3830595" cy="6858000"/>
          </a:xfrm>
          <a:prstGeom prst="rect">
            <a:avLst/>
          </a:prstGeom>
        </p:spPr>
      </p:pic>
      <p:pic>
        <p:nvPicPr>
          <p:cNvPr id="8" name="Изображение 7" descr="Снимок экрана 2017-08-29 в 16.25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" y="0"/>
            <a:ext cx="3852949" cy="6858000"/>
          </a:xfrm>
          <a:prstGeom prst="rect">
            <a:avLst/>
          </a:prstGeom>
        </p:spPr>
      </p:pic>
      <p:pic>
        <p:nvPicPr>
          <p:cNvPr id="9" name="Изображение 8" descr="Снимок экрана 2017-08-29 в 16.27.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0" y="0"/>
            <a:ext cx="3842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5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</a:p>
          <a:p>
            <a:r>
              <a:rPr lang="en-US" dirty="0" smtClean="0"/>
              <a:t>Swipe to share or delete place</a:t>
            </a:r>
          </a:p>
          <a:p>
            <a:r>
              <a:rPr lang="en-US" dirty="0" smtClean="0"/>
              <a:t>Rate this place</a:t>
            </a:r>
          </a:p>
          <a:p>
            <a:r>
              <a:rPr lang="en-US" dirty="0" smtClean="0"/>
              <a:t>You can see the location of this place</a:t>
            </a:r>
          </a:p>
          <a:p>
            <a:r>
              <a:rPr lang="en-US" dirty="0" smtClean="0"/>
              <a:t>You can search the places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" y="0"/>
            <a:ext cx="3819646" cy="6858000"/>
          </a:xfrm>
          <a:prstGeom prst="rect">
            <a:avLst/>
          </a:prstGeom>
        </p:spPr>
      </p:pic>
      <p:pic>
        <p:nvPicPr>
          <p:cNvPr id="7" name="Изображение 6" descr="Снимок экрана 2017-08-29 в 16.24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" y="0"/>
            <a:ext cx="3830595" cy="6858000"/>
          </a:xfrm>
          <a:prstGeom prst="rect">
            <a:avLst/>
          </a:prstGeom>
        </p:spPr>
      </p:pic>
      <p:pic>
        <p:nvPicPr>
          <p:cNvPr id="8" name="Изображение 7" descr="Снимок экрана 2017-08-29 в 16.25.5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1" y="0"/>
            <a:ext cx="3852949" cy="6858000"/>
          </a:xfrm>
          <a:prstGeom prst="rect">
            <a:avLst/>
          </a:prstGeom>
        </p:spPr>
      </p:pic>
      <p:pic>
        <p:nvPicPr>
          <p:cNvPr id="9" name="Изображение 8" descr="Снимок экрана 2017-08-29 в 16.27.2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0" y="0"/>
            <a:ext cx="3842951" cy="6858000"/>
          </a:xfrm>
          <a:prstGeom prst="rect">
            <a:avLst/>
          </a:prstGeom>
        </p:spPr>
      </p:pic>
      <p:pic>
        <p:nvPicPr>
          <p:cNvPr id="10" name="Изображение 9" descr="Снимок экрана 2017-08-29 в 16.28.3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1" y="0"/>
            <a:ext cx="3863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like my </a:t>
            </a:r>
            <a:r>
              <a:rPr lang="en-US" dirty="0" err="1" smtClean="0"/>
              <a:t>app,you</a:t>
            </a:r>
            <a:r>
              <a:rPr lang="en-US" dirty="0" smtClean="0"/>
              <a:t> can :</a:t>
            </a:r>
          </a:p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" y="0"/>
            <a:ext cx="384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7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like my </a:t>
            </a:r>
            <a:r>
              <a:rPr lang="en-US" dirty="0" err="1" smtClean="0"/>
              <a:t>app,you</a:t>
            </a:r>
            <a:r>
              <a:rPr lang="en-US" dirty="0" smtClean="0"/>
              <a:t> can :</a:t>
            </a:r>
          </a:p>
          <a:p>
            <a:r>
              <a:rPr lang="en-US" dirty="0" smtClean="0"/>
              <a:t>Follow and like my </a:t>
            </a:r>
            <a:r>
              <a:rPr lang="en-US" dirty="0" err="1" smtClean="0"/>
              <a:t>insta,fb,vk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" y="0"/>
            <a:ext cx="3844448" cy="685800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52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9" y="0"/>
            <a:ext cx="3880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like my </a:t>
            </a:r>
            <a:r>
              <a:rPr lang="en-US" dirty="0" err="1" smtClean="0"/>
              <a:t>app,you</a:t>
            </a:r>
            <a:r>
              <a:rPr lang="en-US" dirty="0" smtClean="0"/>
              <a:t> can :</a:t>
            </a:r>
          </a:p>
          <a:p>
            <a:r>
              <a:rPr lang="en-US" dirty="0" smtClean="0"/>
              <a:t>Follow and like my </a:t>
            </a:r>
            <a:r>
              <a:rPr lang="en-US" dirty="0" err="1" smtClean="0"/>
              <a:t>insta,fb,vk</a:t>
            </a:r>
            <a:endParaRPr lang="en-US" dirty="0" smtClean="0"/>
          </a:p>
          <a:p>
            <a:r>
              <a:rPr lang="en-US" dirty="0" smtClean="0"/>
              <a:t>Rate me on app store</a:t>
            </a:r>
          </a:p>
          <a:p>
            <a:r>
              <a:rPr lang="en-US" dirty="0" smtClean="0"/>
              <a:t>Give me some money</a:t>
            </a:r>
          </a:p>
          <a:p>
            <a:endParaRPr lang="en-US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1" y="0"/>
            <a:ext cx="3844448" cy="685800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52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9" y="0"/>
            <a:ext cx="3880022" cy="6858000"/>
          </a:xfrm>
          <a:prstGeom prst="rect">
            <a:avLst/>
          </a:prstGeom>
        </p:spPr>
      </p:pic>
      <p:pic>
        <p:nvPicPr>
          <p:cNvPr id="7" name="Изображение 6" descr="Снимок экрана 2017-08-29 в 16.5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3" y="0"/>
            <a:ext cx="3771299" cy="6858000"/>
          </a:xfrm>
          <a:prstGeom prst="rect">
            <a:avLst/>
          </a:prstGeom>
        </p:spPr>
      </p:pic>
      <p:pic>
        <p:nvPicPr>
          <p:cNvPr id="8" name="Изображение 7" descr="Снимок экрана 2017-08-29 в 16.55.3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2" y="0"/>
            <a:ext cx="3726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4" y="0"/>
            <a:ext cx="389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</a:p>
          <a:p>
            <a:r>
              <a:rPr lang="en-US" dirty="0" smtClean="0"/>
              <a:t>Fix rate view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4" y="0"/>
            <a:ext cx="389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</a:p>
          <a:p>
            <a:r>
              <a:rPr lang="en-US" dirty="0" smtClean="0"/>
              <a:t>Fix rate view</a:t>
            </a:r>
          </a:p>
          <a:p>
            <a:r>
              <a:rPr lang="en-US" dirty="0" smtClean="0"/>
              <a:t>Add firebase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4" y="0"/>
            <a:ext cx="389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</a:p>
          <a:p>
            <a:r>
              <a:rPr lang="en-US" dirty="0" smtClean="0"/>
              <a:t>Fix rate view</a:t>
            </a:r>
          </a:p>
          <a:p>
            <a:r>
              <a:rPr lang="en-US" dirty="0" smtClean="0"/>
              <a:t>Add firebase</a:t>
            </a:r>
          </a:p>
          <a:p>
            <a:r>
              <a:rPr lang="en-US" dirty="0" smtClean="0"/>
              <a:t>Localized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4" y="0"/>
            <a:ext cx="389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31425" y="16309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 the place for visit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3825" y="17833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36225" y="19357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</a:t>
            </a:r>
          </a:p>
          <a:p>
            <a:r>
              <a:rPr lang="en-US" dirty="0" smtClean="0"/>
              <a:t>Fix rate view</a:t>
            </a:r>
          </a:p>
          <a:p>
            <a:r>
              <a:rPr lang="en-US" dirty="0" smtClean="0"/>
              <a:t>Add firebase</a:t>
            </a:r>
          </a:p>
          <a:p>
            <a:r>
              <a:rPr lang="en-US" dirty="0" smtClean="0"/>
              <a:t>Localized</a:t>
            </a:r>
          </a:p>
          <a:p>
            <a:r>
              <a:rPr lang="en-US" dirty="0" smtClean="0"/>
              <a:t>Phone number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56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4" y="0"/>
            <a:ext cx="3897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title"/>
          </p:nvPr>
        </p:nvSpPr>
        <p:spPr>
          <a:xfrm>
            <a:off x="792444" y="222250"/>
            <a:ext cx="7589556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2126" y="1698625"/>
            <a:ext cx="8162365" cy="4238625"/>
          </a:xfrm>
        </p:spPr>
        <p:txBody>
          <a:bodyPr/>
          <a:lstStyle/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Have multi functional app</a:t>
            </a:r>
          </a:p>
          <a:p>
            <a:pPr marL="285750" indent="-285750" algn="l">
              <a:buFont typeface="Wingdings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6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title"/>
          </p:nvPr>
        </p:nvSpPr>
        <p:spPr>
          <a:xfrm>
            <a:off x="792444" y="222250"/>
            <a:ext cx="7589556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2126" y="1698625"/>
            <a:ext cx="8162365" cy="4238625"/>
          </a:xfrm>
        </p:spPr>
        <p:txBody>
          <a:bodyPr/>
          <a:lstStyle/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Have multi functional app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</a:t>
            </a:r>
            <a:r>
              <a:rPr lang="en-US" sz="2400" dirty="0" smtClean="0"/>
              <a:t>have a </a:t>
            </a:r>
            <a:r>
              <a:rPr lang="en-US" sz="2400" dirty="0" smtClean="0"/>
              <a:t>great design</a:t>
            </a:r>
          </a:p>
          <a:p>
            <a:pPr marL="285750" indent="-285750" algn="l">
              <a:buFont typeface="Wingdings" charset="2"/>
              <a:buChar char="§"/>
            </a:pPr>
            <a:endParaRPr lang="en-US" sz="2400" dirty="0" smtClean="0"/>
          </a:p>
          <a:p>
            <a:pPr marL="285750" indent="-285750" algn="l">
              <a:buFont typeface="Wingdings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6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title"/>
          </p:nvPr>
        </p:nvSpPr>
        <p:spPr>
          <a:xfrm>
            <a:off x="792444" y="222250"/>
            <a:ext cx="7589556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2126" y="1698625"/>
            <a:ext cx="8162365" cy="4238625"/>
          </a:xfrm>
        </p:spPr>
        <p:txBody>
          <a:bodyPr/>
          <a:lstStyle/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Have multi functional app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</a:t>
            </a:r>
            <a:r>
              <a:rPr lang="en-US" sz="2400" dirty="0" smtClean="0"/>
              <a:t>have a </a:t>
            </a:r>
            <a:r>
              <a:rPr lang="en-US" sz="2400" dirty="0" smtClean="0"/>
              <a:t>great design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Very simple </a:t>
            </a:r>
            <a:r>
              <a:rPr lang="en-US" sz="24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 smtClean="0"/>
              <a:t>use</a:t>
            </a:r>
          </a:p>
          <a:p>
            <a:pPr marL="285750" indent="-285750" algn="l">
              <a:buFont typeface="Wingdings" charset="2"/>
              <a:buChar char="§"/>
            </a:pPr>
            <a:endParaRPr lang="en-US" sz="2400" dirty="0" smtClean="0"/>
          </a:p>
          <a:p>
            <a:pPr marL="285750" indent="-285750" algn="l">
              <a:buFont typeface="Wingdings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5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title"/>
          </p:nvPr>
        </p:nvSpPr>
        <p:spPr>
          <a:xfrm>
            <a:off x="792444" y="222250"/>
            <a:ext cx="7589556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92126" y="1698625"/>
            <a:ext cx="8162365" cy="4238625"/>
          </a:xfrm>
        </p:spPr>
        <p:txBody>
          <a:bodyPr/>
          <a:lstStyle/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Have multi functional app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We </a:t>
            </a:r>
            <a:r>
              <a:rPr lang="en-US" sz="2400" dirty="0" smtClean="0"/>
              <a:t>have a </a:t>
            </a:r>
            <a:r>
              <a:rPr lang="en-US" sz="2400" dirty="0" smtClean="0"/>
              <a:t>great design</a:t>
            </a:r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Very simple </a:t>
            </a:r>
            <a:r>
              <a:rPr lang="en-US" sz="2400" dirty="0" smtClean="0"/>
              <a:t>in</a:t>
            </a:r>
            <a:r>
              <a:rPr lang="en-US" sz="2400" dirty="0" smtClean="0"/>
              <a:t> </a:t>
            </a:r>
            <a:r>
              <a:rPr lang="en-US" sz="2400" dirty="0" smtClean="0"/>
              <a:t>use</a:t>
            </a:r>
          </a:p>
          <a:p>
            <a:pPr marL="285750" indent="-285750" algn="l">
              <a:buFont typeface="Wingdings" charset="2"/>
              <a:buChar char="§"/>
            </a:pPr>
            <a:endParaRPr lang="en-US" sz="2400" dirty="0" smtClean="0"/>
          </a:p>
          <a:p>
            <a:pPr marL="285750" indent="-285750" algn="l">
              <a:buFont typeface="Wingdings" charset="2"/>
              <a:buChar char="§"/>
            </a:pPr>
            <a:r>
              <a:rPr lang="en-US" sz="2400" dirty="0" smtClean="0"/>
              <a:t>So in my opinion this app has a place to live in app store, or I hope so = )</a:t>
            </a:r>
          </a:p>
          <a:p>
            <a:pPr marL="285750" indent="-285750" algn="l">
              <a:buFont typeface="Wingdings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2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 For your attention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8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31425" y="16309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 the place to visit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3825" y="1446252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483825" y="2152650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to 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6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31425" y="16309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 the place for visit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3825" y="17833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483825" y="2152650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to use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26725" y="2732048"/>
            <a:ext cx="320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the place where you have been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18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31425" y="16309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 the place for visit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3825" y="17833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483825" y="2152650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to use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26725" y="2732048"/>
            <a:ext cx="320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the place where you have been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83825" y="3570843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the places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78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Снимок экрана 2017-08-29 в 15.5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3" y="444500"/>
            <a:ext cx="3285712" cy="609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425" y="746126"/>
            <a:ext cx="4381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Places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31425" y="16309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 the place for visit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83825" y="1783318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483825" y="2362716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to use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826725" y="2732048"/>
            <a:ext cx="320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the place where you have been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483825" y="3570843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the places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483825" y="4269343"/>
            <a:ext cx="32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</a:t>
            </a:r>
            <a:r>
              <a:rPr lang="en-US" dirty="0" err="1" smtClean="0"/>
              <a:t>ukrainian</a:t>
            </a:r>
            <a:r>
              <a:rPr lang="en-US" dirty="0" smtClean="0"/>
              <a:t> developer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68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0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" y="0"/>
            <a:ext cx="3819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9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can do in this app?</a:t>
            </a:r>
          </a:p>
          <a:p>
            <a:r>
              <a:rPr lang="en-US" dirty="0" smtClean="0"/>
              <a:t>Add your own place</a:t>
            </a:r>
          </a:p>
          <a:p>
            <a:r>
              <a:rPr lang="en-US" dirty="0" smtClean="0"/>
              <a:t>Swipe to share or delete place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 4" descr="Снимок экрана 2017-08-29 в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0"/>
            <a:ext cx="3560923" cy="6572250"/>
          </a:xfrm>
          <a:prstGeom prst="rect">
            <a:avLst/>
          </a:prstGeom>
        </p:spPr>
      </p:pic>
      <p:pic>
        <p:nvPicPr>
          <p:cNvPr id="6" name="Изображение 5" descr="Снимок экрана 2017-08-29 в 16.19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2" y="0"/>
            <a:ext cx="3819646" cy="6858000"/>
          </a:xfrm>
          <a:prstGeom prst="rect">
            <a:avLst/>
          </a:prstGeom>
        </p:spPr>
      </p:pic>
      <p:pic>
        <p:nvPicPr>
          <p:cNvPr id="7" name="Изображение 6" descr="Снимок экрана 2017-08-29 в 16.24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0" y="0"/>
            <a:ext cx="3830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Бизнес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Бизнес.thmx</Template>
  <TotalTime>115</TotalTime>
  <Words>353</Words>
  <Application>Microsoft Macintosh PowerPoint</Application>
  <PresentationFormat>Экран (4:3)</PresentationFormat>
  <Paragraphs>81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Бизнес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</vt:lpstr>
      <vt:lpstr>Conclusion</vt:lpstr>
      <vt:lpstr>Conclusion</vt:lpstr>
      <vt:lpstr>Conclusion</vt:lpstr>
      <vt:lpstr>Thanks you For your attention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Mac</dc:creator>
  <cp:lastModifiedBy>Mac</cp:lastModifiedBy>
  <cp:revision>8</cp:revision>
  <dcterms:created xsi:type="dcterms:W3CDTF">2017-08-29T12:51:33Z</dcterms:created>
  <dcterms:modified xsi:type="dcterms:W3CDTF">2017-08-29T14:47:56Z</dcterms:modified>
</cp:coreProperties>
</file>