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74" r:id="rId4"/>
    <p:sldId id="259"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72" r:id="rId22"/>
    <p:sldId id="291" r:id="rId23"/>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884D74-0278-40DA-88DE-18458E25B7B7}" type="datetimeFigureOut">
              <a:rPr lang="el-GR" smtClean="0"/>
              <a:t>15/7/2020</a:t>
            </a:fld>
            <a:endParaRPr lang="el-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652B7C-262D-4157-9BB2-D42A69148F17}" type="slidenum">
              <a:rPr lang="el-GR" smtClean="0"/>
              <a:t>‹#›</a:t>
            </a:fld>
            <a:endParaRPr lang="el-GR"/>
          </a:p>
        </p:txBody>
      </p:sp>
    </p:spTree>
    <p:extLst>
      <p:ext uri="{BB962C8B-B14F-4D97-AF65-F5344CB8AC3E}">
        <p14:creationId xmlns:p14="http://schemas.microsoft.com/office/powerpoint/2010/main" val="3229844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5"/>
          </p:nvPr>
        </p:nvSpPr>
        <p:spPr/>
        <p:txBody>
          <a:bodyPr/>
          <a:lstStyle/>
          <a:p>
            <a:fld id="{F7652B7C-262D-4157-9BB2-D42A69148F17}" type="slidenum">
              <a:rPr lang="el-GR" smtClean="0"/>
              <a:t>1</a:t>
            </a:fld>
            <a:endParaRPr lang="el-GR"/>
          </a:p>
        </p:txBody>
      </p:sp>
    </p:spTree>
    <p:extLst>
      <p:ext uri="{BB962C8B-B14F-4D97-AF65-F5344CB8AC3E}">
        <p14:creationId xmlns:p14="http://schemas.microsoft.com/office/powerpoint/2010/main" val="5161100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9">
            <a:extLst>
              <a:ext uri="{FF2B5EF4-FFF2-40B4-BE49-F238E27FC236}">
                <a16:creationId xmlns:a16="http://schemas.microsoft.com/office/drawing/2014/main" id="{E83CFB1D-E33A-43C1-8DEB-3C442F46E809}"/>
              </a:ext>
            </a:extLst>
          </p:cNvPr>
          <p:cNvGrpSpPr/>
          <p:nvPr/>
        </p:nvGrpSpPr>
        <p:grpSpPr>
          <a:xfrm>
            <a:off x="0" y="0"/>
            <a:ext cx="12188823" cy="6872228"/>
            <a:chOff x="0" y="0"/>
            <a:chExt cx="12188823" cy="6872228"/>
          </a:xfrm>
        </p:grpSpPr>
        <p:pic>
          <p:nvPicPr>
            <p:cNvPr id="3" name="Picture 8" descr="HD-PanelTitle-V.png">
              <a:extLst>
                <a:ext uri="{FF2B5EF4-FFF2-40B4-BE49-F238E27FC236}">
                  <a16:creationId xmlns:a16="http://schemas.microsoft.com/office/drawing/2014/main" id="{35349DA3-3518-4FBF-B5A2-630F0664F39C}"/>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4" name="Rectangle 25">
              <a:extLst>
                <a:ext uri="{FF2B5EF4-FFF2-40B4-BE49-F238E27FC236}">
                  <a16:creationId xmlns:a16="http://schemas.microsoft.com/office/drawing/2014/main" id="{69BFC324-7CA2-49CA-92EC-BF3E6DE77382}"/>
                </a:ext>
              </a:extLst>
            </p:cNvPr>
            <p:cNvSpPr/>
            <p:nvPr/>
          </p:nvSpPr>
          <p:spPr>
            <a:xfrm>
              <a:off x="2328327" y="1540928"/>
              <a:ext cx="7543800" cy="3835405"/>
            </a:xfrm>
            <a:prstGeom prst="rect">
              <a:avLst/>
            </a:prstGeom>
            <a:noFill/>
            <a:ln w="15873" cap="flat">
              <a:solidFill>
                <a:srgbClr val="B15E28"/>
              </a:solidFill>
              <a:prstDash val="solid"/>
              <a:miter/>
            </a:ln>
          </p:spPr>
          <p:txBody>
            <a:bodyPr lIns="0" tIns="0" rIns="0" bIns="0"/>
            <a:lstStyle/>
            <a:p>
              <a:endParaRPr lang="el-GR"/>
            </a:p>
          </p:txBody>
        </p:sp>
        <p:pic>
          <p:nvPicPr>
            <p:cNvPr id="5" name="Picture 16" descr="HDRibbonTitle-UniformTrim.png">
              <a:extLst>
                <a:ext uri="{FF2B5EF4-FFF2-40B4-BE49-F238E27FC236}">
                  <a16:creationId xmlns:a16="http://schemas.microsoft.com/office/drawing/2014/main" id="{D4A9452F-DA92-4141-A993-1B1DAE871C65}"/>
                </a:ext>
              </a:extLst>
            </p:cNvPr>
            <p:cNvPicPr>
              <a:picLocks noChangeAspect="1"/>
            </p:cNvPicPr>
            <p:nvPr/>
          </p:nvPicPr>
          <p:blipFill>
            <a:blip r:embed="rId3"/>
            <a:srcRect l="2" r="47673"/>
            <a:stretch>
              <a:fillRect/>
            </a:stretch>
          </p:blipFill>
          <p:spPr>
            <a:xfrm rot="5400013">
              <a:off x="5245263" y="530352"/>
              <a:ext cx="1673352" cy="612648"/>
            </a:xfrm>
            <a:prstGeom prst="rect">
              <a:avLst/>
            </a:prstGeom>
            <a:noFill/>
            <a:ln cap="flat">
              <a:noFill/>
            </a:ln>
          </p:spPr>
        </p:pic>
        <p:pic>
          <p:nvPicPr>
            <p:cNvPr id="6" name="Picture 17" descr="HDRibbonTitle-UniformTrim.png">
              <a:extLst>
                <a:ext uri="{FF2B5EF4-FFF2-40B4-BE49-F238E27FC236}">
                  <a16:creationId xmlns:a16="http://schemas.microsoft.com/office/drawing/2014/main" id="{13F86935-5FA1-4E18-9028-1EFA35FDC858}"/>
                </a:ext>
              </a:extLst>
            </p:cNvPr>
            <p:cNvPicPr>
              <a:picLocks noChangeAspect="1"/>
            </p:cNvPicPr>
            <p:nvPr/>
          </p:nvPicPr>
          <p:blipFill>
            <a:blip r:embed="rId3"/>
            <a:srcRect r="48819"/>
            <a:stretch>
              <a:fillRect/>
            </a:stretch>
          </p:blipFill>
          <p:spPr>
            <a:xfrm rot="5400013">
              <a:off x="5263551" y="5747516"/>
              <a:ext cx="1636776" cy="612648"/>
            </a:xfrm>
            <a:prstGeom prst="rect">
              <a:avLst/>
            </a:prstGeom>
            <a:noFill/>
            <a:ln cap="flat">
              <a:noFill/>
            </a:ln>
          </p:spPr>
        </p:pic>
      </p:grpSp>
      <p:sp>
        <p:nvSpPr>
          <p:cNvPr id="7" name="Title 1">
            <a:extLst>
              <a:ext uri="{FF2B5EF4-FFF2-40B4-BE49-F238E27FC236}">
                <a16:creationId xmlns:a16="http://schemas.microsoft.com/office/drawing/2014/main" id="{227FFF0C-6632-42F1-922F-CDFF326B1286}"/>
              </a:ext>
            </a:extLst>
          </p:cNvPr>
          <p:cNvSpPr txBox="1">
            <a:spLocks noGrp="1"/>
          </p:cNvSpPr>
          <p:nvPr>
            <p:ph type="ctrTitle"/>
          </p:nvPr>
        </p:nvSpPr>
        <p:spPr>
          <a:xfrm>
            <a:off x="2692395" y="1871127"/>
            <a:ext cx="6815672" cy="1515535"/>
          </a:xfrm>
        </p:spPr>
        <p:txBody>
          <a:bodyPr anchor="b">
            <a:noAutofit/>
          </a:bodyPr>
          <a:lstStyle>
            <a:lvl1pPr>
              <a:defRPr sz="5400"/>
            </a:lvl1pPr>
          </a:lstStyle>
          <a:p>
            <a:pPr lvl="0"/>
            <a:r>
              <a:rPr lang="en-US"/>
              <a:t>Click to edit Master title style</a:t>
            </a:r>
          </a:p>
        </p:txBody>
      </p:sp>
      <p:sp>
        <p:nvSpPr>
          <p:cNvPr id="8" name="Subtitle 2">
            <a:extLst>
              <a:ext uri="{FF2B5EF4-FFF2-40B4-BE49-F238E27FC236}">
                <a16:creationId xmlns:a16="http://schemas.microsoft.com/office/drawing/2014/main" id="{691071D8-12E3-469F-BBE4-877B920F65F9}"/>
              </a:ext>
            </a:extLst>
          </p:cNvPr>
          <p:cNvSpPr txBox="1">
            <a:spLocks noGrp="1"/>
          </p:cNvSpPr>
          <p:nvPr>
            <p:ph type="subTitle" idx="1"/>
          </p:nvPr>
        </p:nvSpPr>
        <p:spPr>
          <a:xfrm>
            <a:off x="2692395" y="3657600"/>
            <a:ext cx="6815672" cy="1320805"/>
          </a:xfrm>
        </p:spPr>
        <p:txBody>
          <a:bodyPr anchorCtr="1"/>
          <a:lstStyle>
            <a:lvl1pPr marL="0" indent="0" algn="ctr">
              <a:spcBef>
                <a:spcPts val="500"/>
              </a:spcBef>
              <a:buNone/>
              <a:defRPr sz="2100">
                <a:solidFill>
                  <a:srgbClr val="000000"/>
                </a:solidFill>
              </a:defRPr>
            </a:lvl1pPr>
          </a:lstStyle>
          <a:p>
            <a:pPr lvl="0"/>
            <a:r>
              <a:rPr lang="en-US"/>
              <a:t>Click to edit Master subtitle style</a:t>
            </a:r>
          </a:p>
        </p:txBody>
      </p:sp>
      <p:sp>
        <p:nvSpPr>
          <p:cNvPr id="9" name="Date Placeholder 3">
            <a:extLst>
              <a:ext uri="{FF2B5EF4-FFF2-40B4-BE49-F238E27FC236}">
                <a16:creationId xmlns:a16="http://schemas.microsoft.com/office/drawing/2014/main" id="{ED6FEE43-885F-424D-AAA2-937788D08B0D}"/>
              </a:ext>
            </a:extLst>
          </p:cNvPr>
          <p:cNvSpPr txBox="1">
            <a:spLocks noGrp="1"/>
          </p:cNvSpPr>
          <p:nvPr>
            <p:ph type="dt" sz="half" idx="7"/>
          </p:nvPr>
        </p:nvSpPr>
        <p:spPr>
          <a:xfrm>
            <a:off x="7983233" y="5037667"/>
            <a:ext cx="897465" cy="279404"/>
          </a:xfrm>
        </p:spPr>
        <p:txBody>
          <a:bodyPr/>
          <a:lstStyle>
            <a:lvl1pPr>
              <a:defRPr/>
            </a:lvl1pPr>
          </a:lstStyle>
          <a:p>
            <a:pPr lvl="0"/>
            <a:fld id="{214B2921-7A81-4DE0-A4D3-CDD28194C133}" type="datetime1">
              <a:rPr lang="en-US"/>
              <a:pPr lvl="0"/>
              <a:t>7/15/2020</a:t>
            </a:fld>
            <a:endParaRPr lang="en-US"/>
          </a:p>
        </p:txBody>
      </p:sp>
      <p:sp>
        <p:nvSpPr>
          <p:cNvPr id="10" name="Footer Placeholder 4">
            <a:extLst>
              <a:ext uri="{FF2B5EF4-FFF2-40B4-BE49-F238E27FC236}">
                <a16:creationId xmlns:a16="http://schemas.microsoft.com/office/drawing/2014/main" id="{6E271D6D-E761-4358-B661-E68B615D8800}"/>
              </a:ext>
            </a:extLst>
          </p:cNvPr>
          <p:cNvSpPr txBox="1">
            <a:spLocks noGrp="1"/>
          </p:cNvSpPr>
          <p:nvPr>
            <p:ph type="ftr" sz="quarter" idx="9"/>
          </p:nvPr>
        </p:nvSpPr>
        <p:spPr>
          <a:xfrm>
            <a:off x="2692395" y="5037667"/>
            <a:ext cx="5214631" cy="279404"/>
          </a:xfrm>
        </p:spPr>
        <p:txBody>
          <a:bodyPr/>
          <a:lstStyle>
            <a:lvl1pPr>
              <a:defRPr/>
            </a:lvl1pPr>
          </a:lstStyle>
          <a:p>
            <a:pPr lvl="0"/>
            <a:endParaRPr lang="en-US"/>
          </a:p>
        </p:txBody>
      </p:sp>
      <p:sp>
        <p:nvSpPr>
          <p:cNvPr id="11" name="Slide Number Placeholder 5">
            <a:extLst>
              <a:ext uri="{FF2B5EF4-FFF2-40B4-BE49-F238E27FC236}">
                <a16:creationId xmlns:a16="http://schemas.microsoft.com/office/drawing/2014/main" id="{ED205B7F-1AA5-473B-91D9-01F3E4475E53}"/>
              </a:ext>
            </a:extLst>
          </p:cNvPr>
          <p:cNvSpPr txBox="1">
            <a:spLocks noGrp="1"/>
          </p:cNvSpPr>
          <p:nvPr>
            <p:ph type="sldNum" sz="quarter" idx="8"/>
          </p:nvPr>
        </p:nvSpPr>
        <p:spPr>
          <a:xfrm>
            <a:off x="8956895" y="5037667"/>
            <a:ext cx="551163" cy="279404"/>
          </a:xfrm>
        </p:spPr>
        <p:txBody>
          <a:bodyPr/>
          <a:lstStyle>
            <a:lvl1pPr>
              <a:defRPr/>
            </a:lvl1pPr>
          </a:lstStyle>
          <a:p>
            <a:pPr lvl="0"/>
            <a:fld id="{2CFE99D6-05C0-48F1-ACA5-6E8935B0BAC3}" type="slidenum">
              <a:t>‹#›</a:t>
            </a:fld>
            <a:endParaRPr lang="en-US"/>
          </a:p>
        </p:txBody>
      </p:sp>
      <p:cxnSp>
        <p:nvCxnSpPr>
          <p:cNvPr id="12" name="Straight Connector 14">
            <a:extLst>
              <a:ext uri="{FF2B5EF4-FFF2-40B4-BE49-F238E27FC236}">
                <a16:creationId xmlns:a16="http://schemas.microsoft.com/office/drawing/2014/main" id="{8E34140B-2A4D-4081-9F09-16C7B492B4B8}"/>
              </a:ext>
            </a:extLst>
          </p:cNvPr>
          <p:cNvCxnSpPr/>
          <p:nvPr/>
        </p:nvCxnSpPr>
        <p:spPr>
          <a:xfrm>
            <a:off x="2692395" y="3522131"/>
            <a:ext cx="6815673" cy="0"/>
          </a:xfrm>
          <a:prstGeom prst="straightConnector1">
            <a:avLst/>
          </a:prstGeom>
          <a:noFill/>
          <a:ln w="15873" cap="flat">
            <a:solidFill>
              <a:srgbClr val="B15E28"/>
            </a:solidFill>
            <a:prstDash val="solid"/>
          </a:ln>
        </p:spPr>
      </p:cxnSp>
    </p:spTree>
    <p:extLst>
      <p:ext uri="{BB962C8B-B14F-4D97-AF65-F5344CB8AC3E}">
        <p14:creationId xmlns:p14="http://schemas.microsoft.com/office/powerpoint/2010/main" val="193413145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6C599-7CFB-4495-B252-3E6F9CD46127}"/>
              </a:ext>
            </a:extLst>
          </p:cNvPr>
          <p:cNvSpPr txBox="1">
            <a:spLocks noGrp="1"/>
          </p:cNvSpPr>
          <p:nvPr>
            <p:ph type="title"/>
          </p:nvPr>
        </p:nvSpPr>
        <p:spPr>
          <a:xfrm>
            <a:off x="1295403" y="4815413"/>
            <a:ext cx="9609667" cy="566735"/>
          </a:xfrm>
        </p:spPr>
        <p:txBody>
          <a:bodyPr anchor="b"/>
          <a:lstStyle>
            <a:lvl1pPr>
              <a:defRPr sz="2400"/>
            </a:lvl1pPr>
          </a:lstStyle>
          <a:p>
            <a:pPr lvl="0"/>
            <a:r>
              <a:rPr lang="en-US"/>
              <a:t>Click to edit Master title style</a:t>
            </a:r>
          </a:p>
        </p:txBody>
      </p:sp>
      <p:sp>
        <p:nvSpPr>
          <p:cNvPr id="3" name="Picture Placeholder 2">
            <a:extLst>
              <a:ext uri="{FF2B5EF4-FFF2-40B4-BE49-F238E27FC236}">
                <a16:creationId xmlns:a16="http://schemas.microsoft.com/office/drawing/2014/main" id="{0C70388F-C7E6-4B50-AA21-26000379D2EE}"/>
              </a:ext>
            </a:extLst>
          </p:cNvPr>
          <p:cNvSpPr txBox="1">
            <a:spLocks noGrp="1"/>
          </p:cNvSpPr>
          <p:nvPr>
            <p:ph type="pic" idx="4294967295"/>
          </p:nvPr>
        </p:nvSpPr>
        <p:spPr>
          <a:xfrm>
            <a:off x="1041428" y="1041401"/>
            <a:ext cx="10105976" cy="3335868"/>
          </a:xfrm>
          <a:ln w="57150">
            <a:solidFill>
              <a:srgbClr val="7F7F7F"/>
            </a:solidFill>
            <a:prstDash val="solid"/>
            <a:miter/>
          </a:ln>
        </p:spPr>
        <p:txBody>
          <a:bodyPr anchorCtr="1"/>
          <a:lstStyle>
            <a:lvl1pPr marL="0" indent="0" algn="ctr">
              <a:spcBef>
                <a:spcPts val="400"/>
              </a:spcBef>
              <a:buNone/>
              <a:defRPr sz="1600"/>
            </a:lvl1pPr>
          </a:lstStyle>
          <a:p>
            <a:pPr lvl="0"/>
            <a:r>
              <a:rPr lang="en-US"/>
              <a:t>Click icon to add picture</a:t>
            </a:r>
          </a:p>
        </p:txBody>
      </p:sp>
      <p:sp>
        <p:nvSpPr>
          <p:cNvPr id="4" name="Text Placeholder 3">
            <a:extLst>
              <a:ext uri="{FF2B5EF4-FFF2-40B4-BE49-F238E27FC236}">
                <a16:creationId xmlns:a16="http://schemas.microsoft.com/office/drawing/2014/main" id="{23EB49E1-61A8-4553-B149-B1E9141F20FC}"/>
              </a:ext>
            </a:extLst>
          </p:cNvPr>
          <p:cNvSpPr txBox="1">
            <a:spLocks noGrp="1"/>
          </p:cNvSpPr>
          <p:nvPr>
            <p:ph type="body" idx="4294967295"/>
          </p:nvPr>
        </p:nvSpPr>
        <p:spPr>
          <a:xfrm>
            <a:off x="1295403" y="5382149"/>
            <a:ext cx="9609667" cy="493711"/>
          </a:xfrm>
        </p:spPr>
        <p:txBody>
          <a:bodyPr anchorCtr="1"/>
          <a:lstStyle>
            <a:lvl1pPr marL="0" indent="0" algn="ctr">
              <a:spcBef>
                <a:spcPts val="300"/>
              </a:spcBef>
              <a:buNone/>
              <a:defRPr sz="1400"/>
            </a:lvl1pPr>
          </a:lstStyle>
          <a:p>
            <a:pPr lvl="0"/>
            <a:r>
              <a:rPr lang="en-US"/>
              <a:t>Click to edit Master text styles</a:t>
            </a:r>
          </a:p>
        </p:txBody>
      </p:sp>
      <p:sp>
        <p:nvSpPr>
          <p:cNvPr id="5" name="Date Placeholder 4">
            <a:extLst>
              <a:ext uri="{FF2B5EF4-FFF2-40B4-BE49-F238E27FC236}">
                <a16:creationId xmlns:a16="http://schemas.microsoft.com/office/drawing/2014/main" id="{5465F987-C233-469B-B9C7-7594D10EBDEC}"/>
              </a:ext>
            </a:extLst>
          </p:cNvPr>
          <p:cNvSpPr txBox="1">
            <a:spLocks noGrp="1"/>
          </p:cNvSpPr>
          <p:nvPr>
            <p:ph type="dt" sz="half" idx="7"/>
          </p:nvPr>
        </p:nvSpPr>
        <p:spPr/>
        <p:txBody>
          <a:bodyPr/>
          <a:lstStyle>
            <a:lvl1pPr>
              <a:defRPr/>
            </a:lvl1pPr>
          </a:lstStyle>
          <a:p>
            <a:pPr lvl="0"/>
            <a:fld id="{67EC0442-FCBE-4950-9E34-1511FA139987}" type="datetime1">
              <a:rPr lang="en-US"/>
              <a:pPr lvl="0"/>
              <a:t>7/15/2020</a:t>
            </a:fld>
            <a:endParaRPr lang="en-US"/>
          </a:p>
        </p:txBody>
      </p:sp>
      <p:sp>
        <p:nvSpPr>
          <p:cNvPr id="6" name="Footer Placeholder 5">
            <a:extLst>
              <a:ext uri="{FF2B5EF4-FFF2-40B4-BE49-F238E27FC236}">
                <a16:creationId xmlns:a16="http://schemas.microsoft.com/office/drawing/2014/main" id="{9E3BF7FD-20B3-4BF1-8284-3744FF8FD656}"/>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A0D9CA45-067C-469D-8CF5-182E5AE8836A}"/>
              </a:ext>
            </a:extLst>
          </p:cNvPr>
          <p:cNvSpPr txBox="1">
            <a:spLocks noGrp="1"/>
          </p:cNvSpPr>
          <p:nvPr>
            <p:ph type="sldNum" sz="quarter" idx="8"/>
          </p:nvPr>
        </p:nvSpPr>
        <p:spPr/>
        <p:txBody>
          <a:bodyPr/>
          <a:lstStyle>
            <a:lvl1pPr>
              <a:defRPr/>
            </a:lvl1pPr>
          </a:lstStyle>
          <a:p>
            <a:pPr lvl="0"/>
            <a:fld id="{0F84ADA8-DC2A-4689-8C91-4303051B9DBD}" type="slidenum">
              <a:t>‹#›</a:t>
            </a:fld>
            <a:endParaRPr lang="en-US"/>
          </a:p>
        </p:txBody>
      </p:sp>
    </p:spTree>
    <p:extLst>
      <p:ext uri="{BB962C8B-B14F-4D97-AF65-F5344CB8AC3E}">
        <p14:creationId xmlns:p14="http://schemas.microsoft.com/office/powerpoint/2010/main" val="1788253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C1B6B-BE38-4826-ADBD-1BFAFF22EFA7}"/>
              </a:ext>
            </a:extLst>
          </p:cNvPr>
          <p:cNvSpPr txBox="1">
            <a:spLocks noGrp="1"/>
          </p:cNvSpPr>
          <p:nvPr>
            <p:ph type="title"/>
          </p:nvPr>
        </p:nvSpPr>
        <p:spPr>
          <a:xfrm>
            <a:off x="1303870" y="982129"/>
            <a:ext cx="9592732" cy="2954865"/>
          </a:xfrm>
        </p:spPr>
        <p:txBody>
          <a:bodyPr/>
          <a:lstStyle>
            <a:lvl1pPr>
              <a:defRPr sz="3200"/>
            </a:lvl1pPr>
          </a:lstStyle>
          <a:p>
            <a:pPr lvl="0"/>
            <a:r>
              <a:rPr lang="en-US"/>
              <a:t>Click to edit Master title style</a:t>
            </a:r>
          </a:p>
        </p:txBody>
      </p:sp>
      <p:sp>
        <p:nvSpPr>
          <p:cNvPr id="3" name="Text Placeholder 2">
            <a:extLst>
              <a:ext uri="{FF2B5EF4-FFF2-40B4-BE49-F238E27FC236}">
                <a16:creationId xmlns:a16="http://schemas.microsoft.com/office/drawing/2014/main" id="{5F142178-A50B-48AA-BEB9-A9113084BCC8}"/>
              </a:ext>
            </a:extLst>
          </p:cNvPr>
          <p:cNvSpPr txBox="1">
            <a:spLocks noGrp="1"/>
          </p:cNvSpPr>
          <p:nvPr>
            <p:ph type="body" idx="4294967295"/>
          </p:nvPr>
        </p:nvSpPr>
        <p:spPr>
          <a:xfrm>
            <a:off x="1303870" y="4343400"/>
            <a:ext cx="9592732" cy="1532470"/>
          </a:xfrm>
        </p:spPr>
        <p:txBody>
          <a:bodyPr anchor="ctr" anchorCtr="1"/>
          <a:lstStyle>
            <a:lvl1pPr marL="0" indent="0" algn="ctr">
              <a:spcBef>
                <a:spcPts val="500"/>
              </a:spcBef>
              <a:buNone/>
              <a:defRPr sz="2000">
                <a:solidFill>
                  <a:srgbClr val="000000"/>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3F679432-9C4F-4AEF-A80F-F60778CB3BAD}"/>
              </a:ext>
            </a:extLst>
          </p:cNvPr>
          <p:cNvSpPr txBox="1">
            <a:spLocks noGrp="1"/>
          </p:cNvSpPr>
          <p:nvPr>
            <p:ph type="dt" sz="half" idx="7"/>
          </p:nvPr>
        </p:nvSpPr>
        <p:spPr/>
        <p:txBody>
          <a:bodyPr/>
          <a:lstStyle>
            <a:lvl1pPr>
              <a:defRPr/>
            </a:lvl1pPr>
          </a:lstStyle>
          <a:p>
            <a:pPr lvl="0"/>
            <a:fld id="{B544C144-B55F-454F-BC94-380A78286BD3}" type="datetime1">
              <a:rPr lang="en-US"/>
              <a:pPr lvl="0"/>
              <a:t>7/15/2020</a:t>
            </a:fld>
            <a:endParaRPr lang="en-US"/>
          </a:p>
        </p:txBody>
      </p:sp>
      <p:sp>
        <p:nvSpPr>
          <p:cNvPr id="5" name="Footer Placeholder 4">
            <a:extLst>
              <a:ext uri="{FF2B5EF4-FFF2-40B4-BE49-F238E27FC236}">
                <a16:creationId xmlns:a16="http://schemas.microsoft.com/office/drawing/2014/main" id="{E9EA0E5A-B3AE-49E1-8710-6D6612FEB165}"/>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2671971A-1708-4E7B-9BE2-EE555AB21EDF}"/>
              </a:ext>
            </a:extLst>
          </p:cNvPr>
          <p:cNvSpPr txBox="1">
            <a:spLocks noGrp="1"/>
          </p:cNvSpPr>
          <p:nvPr>
            <p:ph type="sldNum" sz="quarter" idx="8"/>
          </p:nvPr>
        </p:nvSpPr>
        <p:spPr/>
        <p:txBody>
          <a:bodyPr/>
          <a:lstStyle>
            <a:lvl1pPr>
              <a:defRPr/>
            </a:lvl1pPr>
          </a:lstStyle>
          <a:p>
            <a:pPr lvl="0"/>
            <a:fld id="{E3E848DD-8B6E-40A6-B73C-591DF8874CA0}" type="slidenum">
              <a:t>‹#›</a:t>
            </a:fld>
            <a:endParaRPr lang="en-US"/>
          </a:p>
        </p:txBody>
      </p:sp>
      <p:cxnSp>
        <p:nvCxnSpPr>
          <p:cNvPr id="7" name="Straight Connector 14">
            <a:extLst>
              <a:ext uri="{FF2B5EF4-FFF2-40B4-BE49-F238E27FC236}">
                <a16:creationId xmlns:a16="http://schemas.microsoft.com/office/drawing/2014/main" id="{91AC9314-05D0-479C-BB05-3782AAF922BC}"/>
              </a:ext>
            </a:extLst>
          </p:cNvPr>
          <p:cNvCxnSpPr/>
          <p:nvPr/>
        </p:nvCxnSpPr>
        <p:spPr>
          <a:xfrm>
            <a:off x="1396169" y="4140202"/>
            <a:ext cx="9407302" cy="0"/>
          </a:xfrm>
          <a:prstGeom prst="straightConnector1">
            <a:avLst/>
          </a:prstGeom>
          <a:noFill/>
          <a:ln w="15873" cap="flat">
            <a:solidFill>
              <a:srgbClr val="B15E28"/>
            </a:solidFill>
            <a:prstDash val="solid"/>
          </a:ln>
        </p:spPr>
      </p:cxnSp>
    </p:spTree>
    <p:extLst>
      <p:ext uri="{BB962C8B-B14F-4D97-AF65-F5344CB8AC3E}">
        <p14:creationId xmlns:p14="http://schemas.microsoft.com/office/powerpoint/2010/main" val="315235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63D2-D997-4E85-A81F-30279863BA7E}"/>
              </a:ext>
            </a:extLst>
          </p:cNvPr>
          <p:cNvSpPr txBox="1">
            <a:spLocks noGrp="1"/>
          </p:cNvSpPr>
          <p:nvPr>
            <p:ph type="title"/>
          </p:nvPr>
        </p:nvSpPr>
        <p:spPr>
          <a:xfrm>
            <a:off x="1446215" y="982129"/>
            <a:ext cx="9296393" cy="2370664"/>
          </a:xfrm>
        </p:spPr>
        <p:txBody>
          <a:bodyPr/>
          <a:lstStyle>
            <a:lvl1pPr>
              <a:defRPr sz="3200">
                <a:solidFill>
                  <a:srgbClr val="000000"/>
                </a:solidFill>
              </a:defRPr>
            </a:lvl1pPr>
          </a:lstStyle>
          <a:p>
            <a:pPr lvl="0"/>
            <a:r>
              <a:rPr lang="en-US"/>
              <a:t>Click to edit Master title style</a:t>
            </a:r>
          </a:p>
        </p:txBody>
      </p:sp>
      <p:sp>
        <p:nvSpPr>
          <p:cNvPr id="3" name="Text Placeholder 9">
            <a:extLst>
              <a:ext uri="{FF2B5EF4-FFF2-40B4-BE49-F238E27FC236}">
                <a16:creationId xmlns:a16="http://schemas.microsoft.com/office/drawing/2014/main" id="{A4C04A03-8819-4066-A65E-E7E1CD4A1082}"/>
              </a:ext>
            </a:extLst>
          </p:cNvPr>
          <p:cNvSpPr txBox="1">
            <a:spLocks noGrp="1"/>
          </p:cNvSpPr>
          <p:nvPr>
            <p:ph type="body" idx="4294967295"/>
          </p:nvPr>
        </p:nvSpPr>
        <p:spPr>
          <a:xfrm>
            <a:off x="1674815" y="3352803"/>
            <a:ext cx="8839203" cy="584201"/>
          </a:xfrm>
        </p:spPr>
        <p:txBody>
          <a:bodyPr anchor="ctr"/>
          <a:lstStyle>
            <a:lvl1pPr marL="0" indent="0" algn="r">
              <a:spcBef>
                <a:spcPts val="500"/>
              </a:spcBef>
              <a:buNone/>
              <a:defRPr sz="2000"/>
            </a:lvl1pPr>
          </a:lstStyle>
          <a:p>
            <a:pPr lvl="0"/>
            <a:r>
              <a:rPr lang="en-US"/>
              <a:t>Click to edit Master text styles</a:t>
            </a:r>
          </a:p>
        </p:txBody>
      </p:sp>
      <p:sp>
        <p:nvSpPr>
          <p:cNvPr id="4" name="Text Placeholder 2">
            <a:extLst>
              <a:ext uri="{FF2B5EF4-FFF2-40B4-BE49-F238E27FC236}">
                <a16:creationId xmlns:a16="http://schemas.microsoft.com/office/drawing/2014/main" id="{80C20008-6EE4-4D13-A61B-20785A636B75}"/>
              </a:ext>
            </a:extLst>
          </p:cNvPr>
          <p:cNvSpPr txBox="1">
            <a:spLocks noGrp="1"/>
          </p:cNvSpPr>
          <p:nvPr>
            <p:ph type="body" idx="4294967295"/>
          </p:nvPr>
        </p:nvSpPr>
        <p:spPr>
          <a:xfrm>
            <a:off x="1295403" y="4343400"/>
            <a:ext cx="9609667" cy="1532470"/>
          </a:xfrm>
        </p:spPr>
        <p:txBody>
          <a:bodyPr anchor="ctr" anchorCtr="1"/>
          <a:lstStyle>
            <a:lvl1pPr marL="0" indent="0" algn="ctr">
              <a:spcBef>
                <a:spcPts val="500"/>
              </a:spcBef>
              <a:buNone/>
              <a:defRPr sz="2000">
                <a:solidFill>
                  <a:srgbClr val="000000"/>
                </a:solidFill>
              </a:defRPr>
            </a:lvl1pPr>
          </a:lstStyle>
          <a:p>
            <a:pPr lvl="0"/>
            <a:r>
              <a:rPr lang="en-US"/>
              <a:t>Click to edit Master text styles</a:t>
            </a:r>
          </a:p>
        </p:txBody>
      </p:sp>
      <p:sp>
        <p:nvSpPr>
          <p:cNvPr id="5" name="Date Placeholder 3">
            <a:extLst>
              <a:ext uri="{FF2B5EF4-FFF2-40B4-BE49-F238E27FC236}">
                <a16:creationId xmlns:a16="http://schemas.microsoft.com/office/drawing/2014/main" id="{2AF99D80-3BAB-4309-AB90-630E632661C1}"/>
              </a:ext>
            </a:extLst>
          </p:cNvPr>
          <p:cNvSpPr txBox="1">
            <a:spLocks noGrp="1"/>
          </p:cNvSpPr>
          <p:nvPr>
            <p:ph type="dt" sz="half" idx="7"/>
          </p:nvPr>
        </p:nvSpPr>
        <p:spPr/>
        <p:txBody>
          <a:bodyPr/>
          <a:lstStyle>
            <a:lvl1pPr>
              <a:defRPr/>
            </a:lvl1pPr>
          </a:lstStyle>
          <a:p>
            <a:pPr lvl="0"/>
            <a:fld id="{8FEDC89F-14D8-4FDF-9D02-17444DB724D0}" type="datetime1">
              <a:rPr lang="en-US"/>
              <a:pPr lvl="0"/>
              <a:t>7/15/2020</a:t>
            </a:fld>
            <a:endParaRPr lang="en-US"/>
          </a:p>
        </p:txBody>
      </p:sp>
      <p:sp>
        <p:nvSpPr>
          <p:cNvPr id="6" name="Footer Placeholder 4">
            <a:extLst>
              <a:ext uri="{FF2B5EF4-FFF2-40B4-BE49-F238E27FC236}">
                <a16:creationId xmlns:a16="http://schemas.microsoft.com/office/drawing/2014/main" id="{0C4D0EB8-E01C-47CC-A2EC-7B4D849E762F}"/>
              </a:ext>
            </a:extLst>
          </p:cNvPr>
          <p:cNvSpPr txBox="1">
            <a:spLocks noGrp="1"/>
          </p:cNvSpPr>
          <p:nvPr>
            <p:ph type="ftr" sz="quarter" idx="9"/>
          </p:nvPr>
        </p:nvSpPr>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A1697242-81E8-44A0-9F68-6123F572104F}"/>
              </a:ext>
            </a:extLst>
          </p:cNvPr>
          <p:cNvSpPr txBox="1">
            <a:spLocks noGrp="1"/>
          </p:cNvSpPr>
          <p:nvPr>
            <p:ph type="sldNum" sz="quarter" idx="8"/>
          </p:nvPr>
        </p:nvSpPr>
        <p:spPr/>
        <p:txBody>
          <a:bodyPr/>
          <a:lstStyle>
            <a:lvl1pPr>
              <a:defRPr/>
            </a:lvl1pPr>
          </a:lstStyle>
          <a:p>
            <a:pPr lvl="0"/>
            <a:fld id="{EAD9AFC6-5C09-4FDD-97F1-188F5136FCFA}" type="slidenum">
              <a:t>‹#›</a:t>
            </a:fld>
            <a:endParaRPr lang="en-US"/>
          </a:p>
        </p:txBody>
      </p:sp>
      <p:sp>
        <p:nvSpPr>
          <p:cNvPr id="8" name="TextBox 13">
            <a:extLst>
              <a:ext uri="{FF2B5EF4-FFF2-40B4-BE49-F238E27FC236}">
                <a16:creationId xmlns:a16="http://schemas.microsoft.com/office/drawing/2014/main" id="{7FD2A15D-4DA4-4849-AA85-163A3A92CF7A}"/>
              </a:ext>
            </a:extLst>
          </p:cNvPr>
          <p:cNvSpPr txBox="1"/>
          <p:nvPr/>
        </p:nvSpPr>
        <p:spPr>
          <a:xfrm>
            <a:off x="862014" y="879963"/>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000000"/>
                </a:solidFill>
                <a:uFillTx/>
                <a:latin typeface="Garamond"/>
              </a:rPr>
              <a:t>“</a:t>
            </a:r>
          </a:p>
        </p:txBody>
      </p:sp>
      <p:sp>
        <p:nvSpPr>
          <p:cNvPr id="9" name="TextBox 14">
            <a:extLst>
              <a:ext uri="{FF2B5EF4-FFF2-40B4-BE49-F238E27FC236}">
                <a16:creationId xmlns:a16="http://schemas.microsoft.com/office/drawing/2014/main" id="{BE8A4FBE-A4A8-41AF-9ED1-8EA29D1E66C2}"/>
              </a:ext>
            </a:extLst>
          </p:cNvPr>
          <p:cNvSpPr txBox="1"/>
          <p:nvPr/>
        </p:nvSpPr>
        <p:spPr>
          <a:xfrm>
            <a:off x="10600264" y="2827873"/>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000000"/>
                </a:solidFill>
                <a:uFillTx/>
                <a:latin typeface="Garamond"/>
              </a:rPr>
              <a:t>”</a:t>
            </a:r>
          </a:p>
        </p:txBody>
      </p:sp>
      <p:cxnSp>
        <p:nvCxnSpPr>
          <p:cNvPr id="10" name="Straight Connector 18">
            <a:extLst>
              <a:ext uri="{FF2B5EF4-FFF2-40B4-BE49-F238E27FC236}">
                <a16:creationId xmlns:a16="http://schemas.microsoft.com/office/drawing/2014/main" id="{6305B72A-5CFD-469A-89B5-BD5DCC6CD16B}"/>
              </a:ext>
            </a:extLst>
          </p:cNvPr>
          <p:cNvCxnSpPr/>
          <p:nvPr/>
        </p:nvCxnSpPr>
        <p:spPr>
          <a:xfrm>
            <a:off x="1396169" y="4140202"/>
            <a:ext cx="9407302" cy="0"/>
          </a:xfrm>
          <a:prstGeom prst="straightConnector1">
            <a:avLst/>
          </a:prstGeom>
          <a:noFill/>
          <a:ln w="15873" cap="flat">
            <a:solidFill>
              <a:srgbClr val="B15E28"/>
            </a:solidFill>
            <a:prstDash val="solid"/>
          </a:ln>
        </p:spPr>
      </p:cxnSp>
    </p:spTree>
    <p:extLst>
      <p:ext uri="{BB962C8B-B14F-4D97-AF65-F5344CB8AC3E}">
        <p14:creationId xmlns:p14="http://schemas.microsoft.com/office/powerpoint/2010/main" val="2544366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2AC3-DE2C-45F5-A115-633FE391A1FF}"/>
              </a:ext>
            </a:extLst>
          </p:cNvPr>
          <p:cNvSpPr txBox="1">
            <a:spLocks noGrp="1"/>
          </p:cNvSpPr>
          <p:nvPr>
            <p:ph type="title"/>
          </p:nvPr>
        </p:nvSpPr>
        <p:spPr>
          <a:xfrm>
            <a:off x="1295403" y="3308582"/>
            <a:ext cx="9609667" cy="1468800"/>
          </a:xfrm>
        </p:spPr>
        <p:txBody>
          <a:bodyPr anchor="b" anchorCtr="0"/>
          <a:lstStyle>
            <a:lvl1pPr algn="l">
              <a:defRPr sz="3200"/>
            </a:lvl1pPr>
          </a:lstStyle>
          <a:p>
            <a:pPr lvl="0"/>
            <a:r>
              <a:rPr lang="en-US"/>
              <a:t>Click to edit Master title style</a:t>
            </a:r>
          </a:p>
        </p:txBody>
      </p:sp>
      <p:sp>
        <p:nvSpPr>
          <p:cNvPr id="3" name="Text Placeholder 2">
            <a:extLst>
              <a:ext uri="{FF2B5EF4-FFF2-40B4-BE49-F238E27FC236}">
                <a16:creationId xmlns:a16="http://schemas.microsoft.com/office/drawing/2014/main" id="{81FCA114-D764-49F0-A4CA-3789E43A2B4B}"/>
              </a:ext>
            </a:extLst>
          </p:cNvPr>
          <p:cNvSpPr txBox="1">
            <a:spLocks noGrp="1"/>
          </p:cNvSpPr>
          <p:nvPr>
            <p:ph type="body" idx="4294967295"/>
          </p:nvPr>
        </p:nvSpPr>
        <p:spPr>
          <a:xfrm>
            <a:off x="1295403" y="4777383"/>
            <a:ext cx="9609667" cy="860395"/>
          </a:xfrm>
        </p:spPr>
        <p:txBody>
          <a:bodyPr/>
          <a:lstStyle>
            <a:lvl1pPr marL="0" indent="0">
              <a:spcBef>
                <a:spcPts val="500"/>
              </a:spcBef>
              <a:buNone/>
              <a:defRPr sz="2000">
                <a:solidFill>
                  <a:srgbClr val="000000"/>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9E03BD4D-5E09-4AC8-A0C5-CE76A2FF59A0}"/>
              </a:ext>
            </a:extLst>
          </p:cNvPr>
          <p:cNvSpPr txBox="1">
            <a:spLocks noGrp="1"/>
          </p:cNvSpPr>
          <p:nvPr>
            <p:ph type="dt" sz="half" idx="7"/>
          </p:nvPr>
        </p:nvSpPr>
        <p:spPr/>
        <p:txBody>
          <a:bodyPr/>
          <a:lstStyle>
            <a:lvl1pPr>
              <a:defRPr/>
            </a:lvl1pPr>
          </a:lstStyle>
          <a:p>
            <a:pPr lvl="0"/>
            <a:fld id="{EBE1C081-A4CA-40AB-912B-212C89198D36}" type="datetime1">
              <a:rPr lang="en-US"/>
              <a:pPr lvl="0"/>
              <a:t>7/15/2020</a:t>
            </a:fld>
            <a:endParaRPr lang="en-US"/>
          </a:p>
        </p:txBody>
      </p:sp>
      <p:sp>
        <p:nvSpPr>
          <p:cNvPr id="5" name="Footer Placeholder 4">
            <a:extLst>
              <a:ext uri="{FF2B5EF4-FFF2-40B4-BE49-F238E27FC236}">
                <a16:creationId xmlns:a16="http://schemas.microsoft.com/office/drawing/2014/main" id="{8BC6F9DF-08E8-4B58-A9FE-82293FC6CF35}"/>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4B6C2E3D-0391-4BA0-A4F6-D2CB8977AC95}"/>
              </a:ext>
            </a:extLst>
          </p:cNvPr>
          <p:cNvSpPr txBox="1">
            <a:spLocks noGrp="1"/>
          </p:cNvSpPr>
          <p:nvPr>
            <p:ph type="sldNum" sz="quarter" idx="8"/>
          </p:nvPr>
        </p:nvSpPr>
        <p:spPr/>
        <p:txBody>
          <a:bodyPr/>
          <a:lstStyle>
            <a:lvl1pPr>
              <a:defRPr/>
            </a:lvl1pPr>
          </a:lstStyle>
          <a:p>
            <a:pPr lvl="0"/>
            <a:fld id="{8494F7EF-CFEB-4154-96BF-9CD73D785000}" type="slidenum">
              <a:t>‹#›</a:t>
            </a:fld>
            <a:endParaRPr lang="en-US"/>
          </a:p>
        </p:txBody>
      </p:sp>
    </p:spTree>
    <p:extLst>
      <p:ext uri="{BB962C8B-B14F-4D97-AF65-F5344CB8AC3E}">
        <p14:creationId xmlns:p14="http://schemas.microsoft.com/office/powerpoint/2010/main" val="2813150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DE892-70AD-42FB-BF2B-2FC673B183A9}"/>
              </a:ext>
            </a:extLst>
          </p:cNvPr>
          <p:cNvSpPr txBox="1">
            <a:spLocks noGrp="1"/>
          </p:cNvSpPr>
          <p:nvPr>
            <p:ph type="title"/>
          </p:nvPr>
        </p:nvSpPr>
        <p:spPr>
          <a:xfrm>
            <a:off x="1446215" y="982129"/>
            <a:ext cx="9296393" cy="2243672"/>
          </a:xfrm>
        </p:spPr>
        <p:txBody>
          <a:bodyPr/>
          <a:lstStyle>
            <a:lvl1pPr>
              <a:defRPr sz="3200">
                <a:solidFill>
                  <a:srgbClr val="000000"/>
                </a:solidFill>
              </a:defRPr>
            </a:lvl1pPr>
          </a:lstStyle>
          <a:p>
            <a:pPr lvl="0"/>
            <a:r>
              <a:rPr lang="en-US"/>
              <a:t>Click to edit Master title style</a:t>
            </a:r>
          </a:p>
        </p:txBody>
      </p:sp>
      <p:sp>
        <p:nvSpPr>
          <p:cNvPr id="3" name="Text Placeholder 2">
            <a:extLst>
              <a:ext uri="{FF2B5EF4-FFF2-40B4-BE49-F238E27FC236}">
                <a16:creationId xmlns:a16="http://schemas.microsoft.com/office/drawing/2014/main" id="{0C8D67E6-B48C-4CEE-9B23-B4D1504D8229}"/>
              </a:ext>
            </a:extLst>
          </p:cNvPr>
          <p:cNvSpPr txBox="1">
            <a:spLocks noGrp="1"/>
          </p:cNvSpPr>
          <p:nvPr>
            <p:ph type="body" idx="4294967295"/>
          </p:nvPr>
        </p:nvSpPr>
        <p:spPr>
          <a:xfrm>
            <a:off x="1295403" y="3639312"/>
            <a:ext cx="9609667" cy="886968"/>
          </a:xfrm>
        </p:spPr>
        <p:txBody>
          <a:bodyPr anchor="b"/>
          <a:lstStyle>
            <a:lvl1pPr marL="0" indent="0">
              <a:spcBef>
                <a:spcPts val="0"/>
              </a:spcBef>
              <a:buNone/>
              <a:defRPr>
                <a:solidFill>
                  <a:srgbClr val="000000"/>
                </a:solidFill>
              </a:defRPr>
            </a:lvl1pPr>
          </a:lstStyle>
          <a:p>
            <a:pPr lvl="0"/>
            <a:r>
              <a:rPr lang="en-US"/>
              <a:t>Click to edit Master text styles</a:t>
            </a:r>
          </a:p>
        </p:txBody>
      </p:sp>
      <p:sp>
        <p:nvSpPr>
          <p:cNvPr id="4" name="Text Placeholder 2">
            <a:extLst>
              <a:ext uri="{FF2B5EF4-FFF2-40B4-BE49-F238E27FC236}">
                <a16:creationId xmlns:a16="http://schemas.microsoft.com/office/drawing/2014/main" id="{BFEEFBCF-7998-4440-AFE8-6B321968E921}"/>
              </a:ext>
            </a:extLst>
          </p:cNvPr>
          <p:cNvSpPr txBox="1">
            <a:spLocks noGrp="1"/>
          </p:cNvSpPr>
          <p:nvPr>
            <p:ph type="body" idx="4294967295"/>
          </p:nvPr>
        </p:nvSpPr>
        <p:spPr>
          <a:xfrm>
            <a:off x="1295403" y="4529663"/>
            <a:ext cx="9609667" cy="1346197"/>
          </a:xfrm>
        </p:spPr>
        <p:txBody>
          <a:bodyPr/>
          <a:lstStyle>
            <a:lvl1pPr marL="0" indent="0">
              <a:spcBef>
                <a:spcPts val="400"/>
              </a:spcBef>
              <a:buNone/>
              <a:defRPr sz="1800">
                <a:solidFill>
                  <a:srgbClr val="000000"/>
                </a:solidFill>
              </a:defRPr>
            </a:lvl1pPr>
          </a:lstStyle>
          <a:p>
            <a:pPr lvl="0"/>
            <a:r>
              <a:rPr lang="en-US"/>
              <a:t>Click to edit Master text styles</a:t>
            </a:r>
          </a:p>
        </p:txBody>
      </p:sp>
      <p:sp>
        <p:nvSpPr>
          <p:cNvPr id="5" name="Date Placeholder 3">
            <a:extLst>
              <a:ext uri="{FF2B5EF4-FFF2-40B4-BE49-F238E27FC236}">
                <a16:creationId xmlns:a16="http://schemas.microsoft.com/office/drawing/2014/main" id="{76C81885-0350-4B89-A580-BC8B927781C4}"/>
              </a:ext>
            </a:extLst>
          </p:cNvPr>
          <p:cNvSpPr txBox="1">
            <a:spLocks noGrp="1"/>
          </p:cNvSpPr>
          <p:nvPr>
            <p:ph type="dt" sz="half" idx="7"/>
          </p:nvPr>
        </p:nvSpPr>
        <p:spPr/>
        <p:txBody>
          <a:bodyPr/>
          <a:lstStyle>
            <a:lvl1pPr>
              <a:defRPr/>
            </a:lvl1pPr>
          </a:lstStyle>
          <a:p>
            <a:pPr lvl="0"/>
            <a:fld id="{163DE63E-92F0-4C69-A074-4AE79C95AF68}" type="datetime1">
              <a:rPr lang="en-US"/>
              <a:pPr lvl="0"/>
              <a:t>7/15/2020</a:t>
            </a:fld>
            <a:endParaRPr lang="en-US"/>
          </a:p>
        </p:txBody>
      </p:sp>
      <p:sp>
        <p:nvSpPr>
          <p:cNvPr id="6" name="Footer Placeholder 4">
            <a:extLst>
              <a:ext uri="{FF2B5EF4-FFF2-40B4-BE49-F238E27FC236}">
                <a16:creationId xmlns:a16="http://schemas.microsoft.com/office/drawing/2014/main" id="{6E477755-53B0-447A-BF7D-4F6DB91947F8}"/>
              </a:ext>
            </a:extLst>
          </p:cNvPr>
          <p:cNvSpPr txBox="1">
            <a:spLocks noGrp="1"/>
          </p:cNvSpPr>
          <p:nvPr>
            <p:ph type="ftr" sz="quarter" idx="9"/>
          </p:nvPr>
        </p:nvSpPr>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7A8175C9-0BB7-4840-A117-C38FB64BA586}"/>
              </a:ext>
            </a:extLst>
          </p:cNvPr>
          <p:cNvSpPr txBox="1">
            <a:spLocks noGrp="1"/>
          </p:cNvSpPr>
          <p:nvPr>
            <p:ph type="sldNum" sz="quarter" idx="8"/>
          </p:nvPr>
        </p:nvSpPr>
        <p:spPr/>
        <p:txBody>
          <a:bodyPr/>
          <a:lstStyle>
            <a:lvl1pPr>
              <a:defRPr/>
            </a:lvl1pPr>
          </a:lstStyle>
          <a:p>
            <a:pPr lvl="0"/>
            <a:fld id="{BCDFF2FB-08B7-4A2F-B1EC-074D5FDBA918}" type="slidenum">
              <a:t>‹#›</a:t>
            </a:fld>
            <a:endParaRPr lang="en-US"/>
          </a:p>
        </p:txBody>
      </p:sp>
      <p:sp>
        <p:nvSpPr>
          <p:cNvPr id="8" name="TextBox 11">
            <a:extLst>
              <a:ext uri="{FF2B5EF4-FFF2-40B4-BE49-F238E27FC236}">
                <a16:creationId xmlns:a16="http://schemas.microsoft.com/office/drawing/2014/main" id="{239299A2-F27D-4D7A-936A-0613D12A3FA0}"/>
              </a:ext>
            </a:extLst>
          </p:cNvPr>
          <p:cNvSpPr txBox="1"/>
          <p:nvPr/>
        </p:nvSpPr>
        <p:spPr>
          <a:xfrm>
            <a:off x="862014" y="879963"/>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000000"/>
                </a:solidFill>
                <a:uFillTx/>
                <a:latin typeface="Garamond"/>
              </a:rPr>
              <a:t>“</a:t>
            </a:r>
          </a:p>
        </p:txBody>
      </p:sp>
      <p:sp>
        <p:nvSpPr>
          <p:cNvPr id="9" name="TextBox 12">
            <a:extLst>
              <a:ext uri="{FF2B5EF4-FFF2-40B4-BE49-F238E27FC236}">
                <a16:creationId xmlns:a16="http://schemas.microsoft.com/office/drawing/2014/main" id="{601F7CF1-FB38-4166-894F-BD8355972660}"/>
              </a:ext>
            </a:extLst>
          </p:cNvPr>
          <p:cNvSpPr txBox="1"/>
          <p:nvPr/>
        </p:nvSpPr>
        <p:spPr>
          <a:xfrm>
            <a:off x="10600264" y="2599264"/>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000000"/>
                </a:solidFill>
                <a:uFillTx/>
                <a:latin typeface="Garamond"/>
              </a:rPr>
              <a:t>”</a:t>
            </a:r>
          </a:p>
        </p:txBody>
      </p:sp>
      <p:cxnSp>
        <p:nvCxnSpPr>
          <p:cNvPr id="10" name="Straight Connector 25">
            <a:extLst>
              <a:ext uri="{FF2B5EF4-FFF2-40B4-BE49-F238E27FC236}">
                <a16:creationId xmlns:a16="http://schemas.microsoft.com/office/drawing/2014/main" id="{2C6297EA-C83D-4C9D-90EE-C034E75BA35E}"/>
              </a:ext>
            </a:extLst>
          </p:cNvPr>
          <p:cNvCxnSpPr/>
          <p:nvPr/>
        </p:nvCxnSpPr>
        <p:spPr>
          <a:xfrm>
            <a:off x="1396169" y="3429000"/>
            <a:ext cx="9407302" cy="0"/>
          </a:xfrm>
          <a:prstGeom prst="straightConnector1">
            <a:avLst/>
          </a:prstGeom>
          <a:noFill/>
          <a:ln w="15873" cap="flat">
            <a:solidFill>
              <a:srgbClr val="B15E28"/>
            </a:solidFill>
            <a:prstDash val="solid"/>
          </a:ln>
        </p:spPr>
      </p:cxnSp>
    </p:spTree>
    <p:extLst>
      <p:ext uri="{BB962C8B-B14F-4D97-AF65-F5344CB8AC3E}">
        <p14:creationId xmlns:p14="http://schemas.microsoft.com/office/powerpoint/2010/main" val="4003567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EB0B2-8B39-4E4D-835B-66F35A3D056A}"/>
              </a:ext>
            </a:extLst>
          </p:cNvPr>
          <p:cNvSpPr txBox="1">
            <a:spLocks noGrp="1"/>
          </p:cNvSpPr>
          <p:nvPr>
            <p:ph type="title"/>
          </p:nvPr>
        </p:nvSpPr>
        <p:spPr>
          <a:xfrm>
            <a:off x="1295403" y="982129"/>
            <a:ext cx="9609667" cy="2243672"/>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FDBABD27-DB5F-4B52-8586-0D1D9C0A00FB}"/>
              </a:ext>
            </a:extLst>
          </p:cNvPr>
          <p:cNvSpPr txBox="1">
            <a:spLocks noGrp="1"/>
          </p:cNvSpPr>
          <p:nvPr>
            <p:ph type="body" idx="4294967295"/>
          </p:nvPr>
        </p:nvSpPr>
        <p:spPr>
          <a:xfrm>
            <a:off x="1295403" y="3630168"/>
            <a:ext cx="9609667" cy="841248"/>
          </a:xfrm>
        </p:spPr>
        <p:txBody>
          <a:bodyPr anchor="b"/>
          <a:lstStyle>
            <a:lvl1pPr marL="0" indent="0">
              <a:spcBef>
                <a:spcPts val="0"/>
              </a:spcBef>
              <a:buNone/>
              <a:defRPr sz="2800">
                <a:solidFill>
                  <a:srgbClr val="000000"/>
                </a:solidFill>
              </a:defRPr>
            </a:lvl1pPr>
          </a:lstStyle>
          <a:p>
            <a:pPr lvl="0"/>
            <a:r>
              <a:rPr lang="en-US"/>
              <a:t>Click to edit Master text styles</a:t>
            </a:r>
          </a:p>
        </p:txBody>
      </p:sp>
      <p:sp>
        <p:nvSpPr>
          <p:cNvPr id="4" name="Text Placeholder 2">
            <a:extLst>
              <a:ext uri="{FF2B5EF4-FFF2-40B4-BE49-F238E27FC236}">
                <a16:creationId xmlns:a16="http://schemas.microsoft.com/office/drawing/2014/main" id="{E5ADC784-BD65-4C0C-A5AD-0BE788F77EA1}"/>
              </a:ext>
            </a:extLst>
          </p:cNvPr>
          <p:cNvSpPr txBox="1">
            <a:spLocks noGrp="1"/>
          </p:cNvSpPr>
          <p:nvPr>
            <p:ph type="body" idx="4294967295"/>
          </p:nvPr>
        </p:nvSpPr>
        <p:spPr>
          <a:xfrm>
            <a:off x="1295403" y="4470401"/>
            <a:ext cx="9609667" cy="1405469"/>
          </a:xfrm>
        </p:spPr>
        <p:txBody>
          <a:bodyPr/>
          <a:lstStyle>
            <a:lvl1pPr marL="0" indent="0">
              <a:spcBef>
                <a:spcPts val="400"/>
              </a:spcBef>
              <a:buNone/>
              <a:defRPr sz="1800">
                <a:solidFill>
                  <a:srgbClr val="000000"/>
                </a:solidFill>
              </a:defRPr>
            </a:lvl1pPr>
          </a:lstStyle>
          <a:p>
            <a:pPr lvl="0"/>
            <a:r>
              <a:rPr lang="en-US"/>
              <a:t>Click to edit Master text styles</a:t>
            </a:r>
          </a:p>
        </p:txBody>
      </p:sp>
      <p:sp>
        <p:nvSpPr>
          <p:cNvPr id="5" name="Date Placeholder 3">
            <a:extLst>
              <a:ext uri="{FF2B5EF4-FFF2-40B4-BE49-F238E27FC236}">
                <a16:creationId xmlns:a16="http://schemas.microsoft.com/office/drawing/2014/main" id="{A94E4368-8097-4331-9752-9C32B81A0D93}"/>
              </a:ext>
            </a:extLst>
          </p:cNvPr>
          <p:cNvSpPr txBox="1">
            <a:spLocks noGrp="1"/>
          </p:cNvSpPr>
          <p:nvPr>
            <p:ph type="dt" sz="half" idx="7"/>
          </p:nvPr>
        </p:nvSpPr>
        <p:spPr/>
        <p:txBody>
          <a:bodyPr/>
          <a:lstStyle>
            <a:lvl1pPr>
              <a:defRPr/>
            </a:lvl1pPr>
          </a:lstStyle>
          <a:p>
            <a:pPr lvl="0"/>
            <a:fld id="{A155DA48-C318-4E1F-BCAE-5BCBE24DE8C3}" type="datetime1">
              <a:rPr lang="en-US"/>
              <a:pPr lvl="0"/>
              <a:t>7/15/2020</a:t>
            </a:fld>
            <a:endParaRPr lang="en-US"/>
          </a:p>
        </p:txBody>
      </p:sp>
      <p:sp>
        <p:nvSpPr>
          <p:cNvPr id="6" name="Footer Placeholder 4">
            <a:extLst>
              <a:ext uri="{FF2B5EF4-FFF2-40B4-BE49-F238E27FC236}">
                <a16:creationId xmlns:a16="http://schemas.microsoft.com/office/drawing/2014/main" id="{7894E4EC-7988-43FB-A3F4-1B6127BEBC29}"/>
              </a:ext>
            </a:extLst>
          </p:cNvPr>
          <p:cNvSpPr txBox="1">
            <a:spLocks noGrp="1"/>
          </p:cNvSpPr>
          <p:nvPr>
            <p:ph type="ftr" sz="quarter" idx="9"/>
          </p:nvPr>
        </p:nvSpPr>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1F14310A-4E7A-4475-9651-A349EB0A9ECF}"/>
              </a:ext>
            </a:extLst>
          </p:cNvPr>
          <p:cNvSpPr txBox="1">
            <a:spLocks noGrp="1"/>
          </p:cNvSpPr>
          <p:nvPr>
            <p:ph type="sldNum" sz="quarter" idx="8"/>
          </p:nvPr>
        </p:nvSpPr>
        <p:spPr/>
        <p:txBody>
          <a:bodyPr/>
          <a:lstStyle>
            <a:lvl1pPr>
              <a:defRPr/>
            </a:lvl1pPr>
          </a:lstStyle>
          <a:p>
            <a:pPr lvl="0"/>
            <a:fld id="{AC4F2DE4-2B51-48AC-BCD9-5E76E4BC74E3}" type="slidenum">
              <a:t>‹#›</a:t>
            </a:fld>
            <a:endParaRPr lang="en-US"/>
          </a:p>
        </p:txBody>
      </p:sp>
      <p:cxnSp>
        <p:nvCxnSpPr>
          <p:cNvPr id="8" name="Straight Connector 14">
            <a:extLst>
              <a:ext uri="{FF2B5EF4-FFF2-40B4-BE49-F238E27FC236}">
                <a16:creationId xmlns:a16="http://schemas.microsoft.com/office/drawing/2014/main" id="{12D71800-A7F9-4B51-B50A-14D9E25F172B}"/>
              </a:ext>
            </a:extLst>
          </p:cNvPr>
          <p:cNvCxnSpPr/>
          <p:nvPr/>
        </p:nvCxnSpPr>
        <p:spPr>
          <a:xfrm>
            <a:off x="1396169" y="3429000"/>
            <a:ext cx="9407302" cy="0"/>
          </a:xfrm>
          <a:prstGeom prst="straightConnector1">
            <a:avLst/>
          </a:prstGeom>
          <a:noFill/>
          <a:ln w="15873" cap="flat">
            <a:solidFill>
              <a:srgbClr val="B15E28"/>
            </a:solidFill>
            <a:prstDash val="solid"/>
          </a:ln>
        </p:spPr>
      </p:cxnSp>
    </p:spTree>
    <p:extLst>
      <p:ext uri="{BB962C8B-B14F-4D97-AF65-F5344CB8AC3E}">
        <p14:creationId xmlns:p14="http://schemas.microsoft.com/office/powerpoint/2010/main" val="1383644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AB5E-29B2-4AED-B9CD-FDBDB6F6BE7A}"/>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3DC198E3-A352-4642-8222-F2907C8C58C4}"/>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B70EC6-1658-4A58-9683-1EFBE547E6BF}"/>
              </a:ext>
            </a:extLst>
          </p:cNvPr>
          <p:cNvSpPr txBox="1">
            <a:spLocks noGrp="1"/>
          </p:cNvSpPr>
          <p:nvPr>
            <p:ph type="dt" sz="half" idx="7"/>
          </p:nvPr>
        </p:nvSpPr>
        <p:spPr/>
        <p:txBody>
          <a:bodyPr/>
          <a:lstStyle>
            <a:lvl1pPr>
              <a:defRPr/>
            </a:lvl1pPr>
          </a:lstStyle>
          <a:p>
            <a:pPr lvl="0"/>
            <a:fld id="{423FF161-334E-45AD-A103-F6AA944BED2B}" type="datetime1">
              <a:rPr lang="en-US"/>
              <a:pPr lvl="0"/>
              <a:t>7/15/2020</a:t>
            </a:fld>
            <a:endParaRPr lang="en-US"/>
          </a:p>
        </p:txBody>
      </p:sp>
      <p:sp>
        <p:nvSpPr>
          <p:cNvPr id="5" name="Footer Placeholder 4">
            <a:extLst>
              <a:ext uri="{FF2B5EF4-FFF2-40B4-BE49-F238E27FC236}">
                <a16:creationId xmlns:a16="http://schemas.microsoft.com/office/drawing/2014/main" id="{533E97BE-B9A1-4999-AC80-0EDBFB0A841B}"/>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A5450187-44D1-4ED0-B625-C4BBD00F20A4}"/>
              </a:ext>
            </a:extLst>
          </p:cNvPr>
          <p:cNvSpPr txBox="1">
            <a:spLocks noGrp="1"/>
          </p:cNvSpPr>
          <p:nvPr>
            <p:ph type="sldNum" sz="quarter" idx="8"/>
          </p:nvPr>
        </p:nvSpPr>
        <p:spPr/>
        <p:txBody>
          <a:bodyPr/>
          <a:lstStyle>
            <a:lvl1pPr>
              <a:defRPr/>
            </a:lvl1pPr>
          </a:lstStyle>
          <a:p>
            <a:pPr lvl="0"/>
            <a:fld id="{8E0AC5A8-7529-4542-B64D-84398C22C162}" type="slidenum">
              <a:t>‹#›</a:t>
            </a:fld>
            <a:endParaRPr lang="en-US"/>
          </a:p>
        </p:txBody>
      </p:sp>
      <p:cxnSp>
        <p:nvCxnSpPr>
          <p:cNvPr id="7" name="Straight Connector 13">
            <a:extLst>
              <a:ext uri="{FF2B5EF4-FFF2-40B4-BE49-F238E27FC236}">
                <a16:creationId xmlns:a16="http://schemas.microsoft.com/office/drawing/2014/main" id="{AD3001B6-E342-43C9-9E30-EA7B98CF1128}"/>
              </a:ext>
            </a:extLst>
          </p:cNvPr>
          <p:cNvCxnSpPr/>
          <p:nvPr/>
        </p:nvCxnSpPr>
        <p:spPr>
          <a:xfrm>
            <a:off x="1396169" y="2421468"/>
            <a:ext cx="9407302" cy="0"/>
          </a:xfrm>
          <a:prstGeom prst="straightConnector1">
            <a:avLst/>
          </a:prstGeom>
          <a:noFill/>
          <a:ln w="15873" cap="flat">
            <a:solidFill>
              <a:srgbClr val="B15E28"/>
            </a:solidFill>
            <a:prstDash val="solid"/>
          </a:ln>
        </p:spPr>
      </p:cxnSp>
    </p:spTree>
    <p:extLst>
      <p:ext uri="{BB962C8B-B14F-4D97-AF65-F5344CB8AC3E}">
        <p14:creationId xmlns:p14="http://schemas.microsoft.com/office/powerpoint/2010/main" val="10303136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C3EF48-091F-4A69-BC7C-28E3A606EA45}"/>
              </a:ext>
            </a:extLst>
          </p:cNvPr>
          <p:cNvSpPr txBox="1">
            <a:spLocks noGrp="1"/>
          </p:cNvSpPr>
          <p:nvPr>
            <p:ph type="title" orient="vert"/>
          </p:nvPr>
        </p:nvSpPr>
        <p:spPr>
          <a:xfrm>
            <a:off x="8999360" y="982129"/>
            <a:ext cx="1890896" cy="4893731"/>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5354A198-7A10-4B55-81C8-941040862245}"/>
              </a:ext>
            </a:extLst>
          </p:cNvPr>
          <p:cNvSpPr txBox="1">
            <a:spLocks noGrp="1"/>
          </p:cNvSpPr>
          <p:nvPr>
            <p:ph type="body" orient="vert" idx="1"/>
          </p:nvPr>
        </p:nvSpPr>
        <p:spPr>
          <a:xfrm>
            <a:off x="1295393" y="982129"/>
            <a:ext cx="7433020" cy="4893731"/>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25BEBF-B037-4E1C-BE65-E20891CBED6E}"/>
              </a:ext>
            </a:extLst>
          </p:cNvPr>
          <p:cNvSpPr txBox="1">
            <a:spLocks noGrp="1"/>
          </p:cNvSpPr>
          <p:nvPr>
            <p:ph type="dt" sz="half" idx="7"/>
          </p:nvPr>
        </p:nvSpPr>
        <p:spPr/>
        <p:txBody>
          <a:bodyPr/>
          <a:lstStyle>
            <a:lvl1pPr>
              <a:defRPr/>
            </a:lvl1pPr>
          </a:lstStyle>
          <a:p>
            <a:pPr lvl="0"/>
            <a:fld id="{BA6E51EA-E4EB-4AFB-AF52-B253B78CCD61}" type="datetime1">
              <a:rPr lang="en-US"/>
              <a:pPr lvl="0"/>
              <a:t>7/15/2020</a:t>
            </a:fld>
            <a:endParaRPr lang="en-US"/>
          </a:p>
        </p:txBody>
      </p:sp>
      <p:sp>
        <p:nvSpPr>
          <p:cNvPr id="5" name="Footer Placeholder 4">
            <a:extLst>
              <a:ext uri="{FF2B5EF4-FFF2-40B4-BE49-F238E27FC236}">
                <a16:creationId xmlns:a16="http://schemas.microsoft.com/office/drawing/2014/main" id="{8F9FE7B2-2D88-4B9B-BFE4-1FFC2931017B}"/>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1CF2782C-8D79-4596-BCCC-BA18D7635A6E}"/>
              </a:ext>
            </a:extLst>
          </p:cNvPr>
          <p:cNvSpPr txBox="1">
            <a:spLocks noGrp="1"/>
          </p:cNvSpPr>
          <p:nvPr>
            <p:ph type="sldNum" sz="quarter" idx="8"/>
          </p:nvPr>
        </p:nvSpPr>
        <p:spPr/>
        <p:txBody>
          <a:bodyPr/>
          <a:lstStyle>
            <a:lvl1pPr>
              <a:defRPr/>
            </a:lvl1pPr>
          </a:lstStyle>
          <a:p>
            <a:pPr lvl="0"/>
            <a:fld id="{7C5D5806-F43A-454F-AB9A-487AA89C5D52}" type="slidenum">
              <a:t>‹#›</a:t>
            </a:fld>
            <a:endParaRPr lang="en-US"/>
          </a:p>
        </p:txBody>
      </p:sp>
      <p:cxnSp>
        <p:nvCxnSpPr>
          <p:cNvPr id="7" name="Straight Connector 13">
            <a:extLst>
              <a:ext uri="{FF2B5EF4-FFF2-40B4-BE49-F238E27FC236}">
                <a16:creationId xmlns:a16="http://schemas.microsoft.com/office/drawing/2014/main" id="{C6001660-5C78-4C04-9FE6-D4389DCBAA63}"/>
              </a:ext>
            </a:extLst>
          </p:cNvPr>
          <p:cNvCxnSpPr/>
          <p:nvPr/>
        </p:nvCxnSpPr>
        <p:spPr>
          <a:xfrm>
            <a:off x="8863891" y="990596"/>
            <a:ext cx="0" cy="4876807"/>
          </a:xfrm>
          <a:prstGeom prst="straightConnector1">
            <a:avLst/>
          </a:prstGeom>
          <a:noFill/>
          <a:ln w="15873" cap="flat">
            <a:solidFill>
              <a:srgbClr val="B15E28"/>
            </a:solidFill>
            <a:prstDash val="solid"/>
          </a:ln>
        </p:spPr>
      </p:cxnSp>
    </p:spTree>
    <p:extLst>
      <p:ext uri="{BB962C8B-B14F-4D97-AF65-F5344CB8AC3E}">
        <p14:creationId xmlns:p14="http://schemas.microsoft.com/office/powerpoint/2010/main" val="109863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2" name="Straight Connector 6">
            <a:extLst>
              <a:ext uri="{FF2B5EF4-FFF2-40B4-BE49-F238E27FC236}">
                <a16:creationId xmlns:a16="http://schemas.microsoft.com/office/drawing/2014/main" id="{01FCBE8F-4C48-445B-8E2A-9CD1194F10EF}"/>
              </a:ext>
            </a:extLst>
          </p:cNvPr>
          <p:cNvCxnSpPr/>
          <p:nvPr/>
        </p:nvCxnSpPr>
        <p:spPr>
          <a:xfrm>
            <a:off x="1396169" y="2421468"/>
            <a:ext cx="9407302" cy="0"/>
          </a:xfrm>
          <a:prstGeom prst="straightConnector1">
            <a:avLst/>
          </a:prstGeom>
          <a:noFill/>
          <a:ln w="15873" cap="flat">
            <a:solidFill>
              <a:srgbClr val="B15E28"/>
            </a:solidFill>
            <a:prstDash val="solid"/>
          </a:ln>
        </p:spPr>
      </p:cxnSp>
      <p:sp>
        <p:nvSpPr>
          <p:cNvPr id="3" name="Title 1">
            <a:extLst>
              <a:ext uri="{FF2B5EF4-FFF2-40B4-BE49-F238E27FC236}">
                <a16:creationId xmlns:a16="http://schemas.microsoft.com/office/drawing/2014/main" id="{1ECD3BD0-0126-49F9-833E-50D286A3CFE9}"/>
              </a:ext>
            </a:extLst>
          </p:cNvPr>
          <p:cNvSpPr txBox="1">
            <a:spLocks noGrp="1"/>
          </p:cNvSpPr>
          <p:nvPr>
            <p:ph type="title"/>
          </p:nvPr>
        </p:nvSpPr>
        <p:spPr/>
        <p:txBody>
          <a:bodyPr/>
          <a:lstStyle>
            <a:lvl1pPr>
              <a:defRPr/>
            </a:lvl1pPr>
          </a:lstStyle>
          <a:p>
            <a:pPr lvl="0"/>
            <a:r>
              <a:rPr lang="en-US"/>
              <a:t>Click to edit Master title style</a:t>
            </a:r>
          </a:p>
        </p:txBody>
      </p:sp>
      <p:sp>
        <p:nvSpPr>
          <p:cNvPr id="4" name="Content Placeholder 2">
            <a:extLst>
              <a:ext uri="{FF2B5EF4-FFF2-40B4-BE49-F238E27FC236}">
                <a16:creationId xmlns:a16="http://schemas.microsoft.com/office/drawing/2014/main" id="{ABAAD993-92E3-4D74-AEFE-565A77E00E18}"/>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A68B569C-79FE-4F2C-A1A9-C87E10A7132B}"/>
              </a:ext>
            </a:extLst>
          </p:cNvPr>
          <p:cNvSpPr txBox="1">
            <a:spLocks noGrp="1"/>
          </p:cNvSpPr>
          <p:nvPr>
            <p:ph type="dt" sz="half" idx="7"/>
          </p:nvPr>
        </p:nvSpPr>
        <p:spPr/>
        <p:txBody>
          <a:bodyPr/>
          <a:lstStyle>
            <a:lvl1pPr>
              <a:defRPr/>
            </a:lvl1pPr>
          </a:lstStyle>
          <a:p>
            <a:pPr lvl="0"/>
            <a:fld id="{0E0A49C6-203F-45C5-BB58-2B148C022EA1}" type="datetime1">
              <a:rPr lang="en-US"/>
              <a:pPr lvl="0"/>
              <a:t>7/15/2020</a:t>
            </a:fld>
            <a:endParaRPr lang="en-US"/>
          </a:p>
        </p:txBody>
      </p:sp>
      <p:sp>
        <p:nvSpPr>
          <p:cNvPr id="6" name="Footer Placeholder 4">
            <a:extLst>
              <a:ext uri="{FF2B5EF4-FFF2-40B4-BE49-F238E27FC236}">
                <a16:creationId xmlns:a16="http://schemas.microsoft.com/office/drawing/2014/main" id="{23F5B9A8-5204-4D0A-882D-7951587F4AD3}"/>
              </a:ext>
            </a:extLst>
          </p:cNvPr>
          <p:cNvSpPr txBox="1">
            <a:spLocks noGrp="1"/>
          </p:cNvSpPr>
          <p:nvPr>
            <p:ph type="ftr" sz="quarter" idx="9"/>
          </p:nvPr>
        </p:nvSpPr>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7875DB28-E7F1-42A2-BC48-186467013D63}"/>
              </a:ext>
            </a:extLst>
          </p:cNvPr>
          <p:cNvSpPr txBox="1">
            <a:spLocks noGrp="1"/>
          </p:cNvSpPr>
          <p:nvPr>
            <p:ph type="sldNum" sz="quarter" idx="8"/>
          </p:nvPr>
        </p:nvSpPr>
        <p:spPr/>
        <p:txBody>
          <a:bodyPr/>
          <a:lstStyle>
            <a:lvl1pPr>
              <a:defRPr/>
            </a:lvl1pPr>
          </a:lstStyle>
          <a:p>
            <a:pPr lvl="0"/>
            <a:fld id="{95AC29CA-E484-4188-A7D4-076A42415F84}" type="slidenum">
              <a:t>‹#›</a:t>
            </a:fld>
            <a:endParaRPr lang="en-US"/>
          </a:p>
        </p:txBody>
      </p:sp>
    </p:spTree>
    <p:extLst>
      <p:ext uri="{BB962C8B-B14F-4D97-AF65-F5344CB8AC3E}">
        <p14:creationId xmlns:p14="http://schemas.microsoft.com/office/powerpoint/2010/main" val="3554094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6E358-15D5-40CB-8FF5-62846AF382D6}"/>
              </a:ext>
            </a:extLst>
          </p:cNvPr>
          <p:cNvSpPr txBox="1">
            <a:spLocks noGrp="1"/>
          </p:cNvSpPr>
          <p:nvPr>
            <p:ph type="title"/>
          </p:nvPr>
        </p:nvSpPr>
        <p:spPr>
          <a:xfrm>
            <a:off x="2015072" y="1752603"/>
            <a:ext cx="8158688" cy="1822518"/>
          </a:xfrm>
        </p:spPr>
        <p:txBody>
          <a:bodyPr anchor="b"/>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07CC5858-AF6F-4937-935C-A74586C1C0CC}"/>
              </a:ext>
            </a:extLst>
          </p:cNvPr>
          <p:cNvSpPr txBox="1">
            <a:spLocks noGrp="1"/>
          </p:cNvSpPr>
          <p:nvPr>
            <p:ph type="body" idx="1"/>
          </p:nvPr>
        </p:nvSpPr>
        <p:spPr>
          <a:xfrm>
            <a:off x="2015063" y="3846048"/>
            <a:ext cx="8158688" cy="954551"/>
          </a:xfrm>
        </p:spPr>
        <p:txBody>
          <a:bodyPr anchorCtr="1"/>
          <a:lstStyle>
            <a:lvl1pPr marL="0" indent="0" algn="ctr">
              <a:buNone/>
              <a:defRPr>
                <a:solidFill>
                  <a:srgbClr val="000000"/>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D0BD4A1A-0D8A-4B09-9D9D-82339065C95F}"/>
              </a:ext>
            </a:extLst>
          </p:cNvPr>
          <p:cNvSpPr txBox="1">
            <a:spLocks noGrp="1"/>
          </p:cNvSpPr>
          <p:nvPr>
            <p:ph type="dt" sz="half" idx="7"/>
          </p:nvPr>
        </p:nvSpPr>
        <p:spPr/>
        <p:txBody>
          <a:bodyPr/>
          <a:lstStyle>
            <a:lvl1pPr>
              <a:defRPr/>
            </a:lvl1pPr>
          </a:lstStyle>
          <a:p>
            <a:pPr lvl="0"/>
            <a:fld id="{139A3BE2-CED4-478C-85C6-6D7BBA126F56}" type="datetime1">
              <a:rPr lang="en-US"/>
              <a:pPr lvl="0"/>
              <a:t>7/15/2020</a:t>
            </a:fld>
            <a:endParaRPr lang="en-US"/>
          </a:p>
        </p:txBody>
      </p:sp>
      <p:sp>
        <p:nvSpPr>
          <p:cNvPr id="5" name="Footer Placeholder 4">
            <a:extLst>
              <a:ext uri="{FF2B5EF4-FFF2-40B4-BE49-F238E27FC236}">
                <a16:creationId xmlns:a16="http://schemas.microsoft.com/office/drawing/2014/main" id="{0FADF793-F214-44B3-A544-F7A3867AD2D7}"/>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57AF88E8-027D-49E4-91E5-2E369370261D}"/>
              </a:ext>
            </a:extLst>
          </p:cNvPr>
          <p:cNvSpPr txBox="1">
            <a:spLocks noGrp="1"/>
          </p:cNvSpPr>
          <p:nvPr>
            <p:ph type="sldNum" sz="quarter" idx="8"/>
          </p:nvPr>
        </p:nvSpPr>
        <p:spPr/>
        <p:txBody>
          <a:bodyPr/>
          <a:lstStyle>
            <a:lvl1pPr>
              <a:defRPr/>
            </a:lvl1pPr>
          </a:lstStyle>
          <a:p>
            <a:pPr lvl="0"/>
            <a:fld id="{8006B6E3-9943-4FEB-A9CE-9960A63AD263}" type="slidenum">
              <a:t>‹#›</a:t>
            </a:fld>
            <a:endParaRPr lang="en-US"/>
          </a:p>
        </p:txBody>
      </p:sp>
      <p:cxnSp>
        <p:nvCxnSpPr>
          <p:cNvPr id="7" name="Straight Connector 15">
            <a:extLst>
              <a:ext uri="{FF2B5EF4-FFF2-40B4-BE49-F238E27FC236}">
                <a16:creationId xmlns:a16="http://schemas.microsoft.com/office/drawing/2014/main" id="{CF20F019-07DF-4F6E-849C-E9DBB2ADAD9D}"/>
              </a:ext>
            </a:extLst>
          </p:cNvPr>
          <p:cNvCxnSpPr/>
          <p:nvPr/>
        </p:nvCxnSpPr>
        <p:spPr>
          <a:xfrm>
            <a:off x="2012722" y="3710589"/>
            <a:ext cx="8163379" cy="0"/>
          </a:xfrm>
          <a:prstGeom prst="straightConnector1">
            <a:avLst/>
          </a:prstGeom>
          <a:noFill/>
          <a:ln w="15873" cap="flat">
            <a:solidFill>
              <a:srgbClr val="B15E28"/>
            </a:solidFill>
            <a:prstDash val="solid"/>
          </a:ln>
        </p:spPr>
      </p:cxnSp>
    </p:spTree>
    <p:extLst>
      <p:ext uri="{BB962C8B-B14F-4D97-AF65-F5344CB8AC3E}">
        <p14:creationId xmlns:p14="http://schemas.microsoft.com/office/powerpoint/2010/main" val="945310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97E37-EBEC-4D23-AD67-222F3AC07E85}"/>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2D0AE5B0-2B60-47FD-9CFC-D3D28F7E1DB9}"/>
              </a:ext>
            </a:extLst>
          </p:cNvPr>
          <p:cNvSpPr txBox="1">
            <a:spLocks noGrp="1"/>
          </p:cNvSpPr>
          <p:nvPr>
            <p:ph idx="1"/>
          </p:nvPr>
        </p:nvSpPr>
        <p:spPr>
          <a:xfrm>
            <a:off x="1298448" y="2560320"/>
            <a:ext cx="4718303" cy="331012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A1BBE1-04BF-4163-B1E2-144DA018C632}"/>
              </a:ext>
            </a:extLst>
          </p:cNvPr>
          <p:cNvSpPr txBox="1">
            <a:spLocks noGrp="1"/>
          </p:cNvSpPr>
          <p:nvPr>
            <p:ph idx="2"/>
          </p:nvPr>
        </p:nvSpPr>
        <p:spPr>
          <a:xfrm>
            <a:off x="6181344" y="2560320"/>
            <a:ext cx="4718303" cy="331012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F1EADE-1C39-4DD3-9EA4-477DF183BC38}"/>
              </a:ext>
            </a:extLst>
          </p:cNvPr>
          <p:cNvSpPr txBox="1">
            <a:spLocks noGrp="1"/>
          </p:cNvSpPr>
          <p:nvPr>
            <p:ph type="dt" sz="half" idx="7"/>
          </p:nvPr>
        </p:nvSpPr>
        <p:spPr/>
        <p:txBody>
          <a:bodyPr/>
          <a:lstStyle>
            <a:lvl1pPr>
              <a:defRPr/>
            </a:lvl1pPr>
          </a:lstStyle>
          <a:p>
            <a:pPr lvl="0"/>
            <a:fld id="{BC728DCF-BCA9-478D-BCB6-7BB5BA278D80}" type="datetime1">
              <a:rPr lang="en-US"/>
              <a:pPr lvl="0"/>
              <a:t>7/15/2020</a:t>
            </a:fld>
            <a:endParaRPr lang="en-US"/>
          </a:p>
        </p:txBody>
      </p:sp>
      <p:sp>
        <p:nvSpPr>
          <p:cNvPr id="6" name="Footer Placeholder 5">
            <a:extLst>
              <a:ext uri="{FF2B5EF4-FFF2-40B4-BE49-F238E27FC236}">
                <a16:creationId xmlns:a16="http://schemas.microsoft.com/office/drawing/2014/main" id="{41F7621B-AC95-49B9-A716-9F8B1539A334}"/>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BF1325CE-0653-4C0B-92AB-1BF8155FBB38}"/>
              </a:ext>
            </a:extLst>
          </p:cNvPr>
          <p:cNvSpPr txBox="1">
            <a:spLocks noGrp="1"/>
          </p:cNvSpPr>
          <p:nvPr>
            <p:ph type="sldNum" sz="quarter" idx="8"/>
          </p:nvPr>
        </p:nvSpPr>
        <p:spPr/>
        <p:txBody>
          <a:bodyPr/>
          <a:lstStyle>
            <a:lvl1pPr>
              <a:defRPr/>
            </a:lvl1pPr>
          </a:lstStyle>
          <a:p>
            <a:pPr lvl="0"/>
            <a:fld id="{0E48254C-EE9F-4317-B8A2-ABAE06AD8D33}" type="slidenum">
              <a:t>‹#›</a:t>
            </a:fld>
            <a:endParaRPr lang="en-US"/>
          </a:p>
        </p:txBody>
      </p:sp>
      <p:cxnSp>
        <p:nvCxnSpPr>
          <p:cNvPr id="8" name="Straight Connector 7">
            <a:extLst>
              <a:ext uri="{FF2B5EF4-FFF2-40B4-BE49-F238E27FC236}">
                <a16:creationId xmlns:a16="http://schemas.microsoft.com/office/drawing/2014/main" id="{39C19936-C3AA-4A2B-9C73-A71FFFA5F005}"/>
              </a:ext>
            </a:extLst>
          </p:cNvPr>
          <p:cNvCxnSpPr/>
          <p:nvPr/>
        </p:nvCxnSpPr>
        <p:spPr>
          <a:xfrm>
            <a:off x="1396169" y="2421468"/>
            <a:ext cx="9407302" cy="0"/>
          </a:xfrm>
          <a:prstGeom prst="straightConnector1">
            <a:avLst/>
          </a:prstGeom>
          <a:noFill/>
          <a:ln w="15873" cap="flat">
            <a:solidFill>
              <a:srgbClr val="B15E28"/>
            </a:solidFill>
            <a:prstDash val="solid"/>
          </a:ln>
        </p:spPr>
      </p:cxnSp>
    </p:spTree>
    <p:extLst>
      <p:ext uri="{BB962C8B-B14F-4D97-AF65-F5344CB8AC3E}">
        <p14:creationId xmlns:p14="http://schemas.microsoft.com/office/powerpoint/2010/main" val="1063356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32675-A8B2-4451-B46C-9BBE20813C82}"/>
              </a:ext>
            </a:extLst>
          </p:cNvPr>
          <p:cNvSpPr txBox="1">
            <a:spLocks noGrp="1"/>
          </p:cNvSpPr>
          <p:nvPr>
            <p:ph type="title"/>
          </p:nvPr>
        </p:nvSpPr>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B396993F-8B24-4D40-A809-A56E8D9EE633}"/>
              </a:ext>
            </a:extLst>
          </p:cNvPr>
          <p:cNvSpPr txBox="1">
            <a:spLocks noGrp="1"/>
          </p:cNvSpPr>
          <p:nvPr>
            <p:ph type="body" idx="1"/>
          </p:nvPr>
        </p:nvSpPr>
        <p:spPr>
          <a:xfrm>
            <a:off x="1295403" y="2658535"/>
            <a:ext cx="4718303" cy="576264"/>
          </a:xfrm>
        </p:spPr>
        <p:txBody>
          <a:bodyPr anchor="b">
            <a:noAutofit/>
          </a:bodyPr>
          <a:lstStyle>
            <a:lvl1pPr marL="0" indent="0">
              <a:spcBef>
                <a:spcPts val="700"/>
              </a:spcBef>
              <a:buNone/>
              <a:defRPr sz="2800">
                <a:solidFill>
                  <a:srgbClr val="B15E28"/>
                </a:solidFill>
              </a:defRPr>
            </a:lvl1pPr>
          </a:lstStyle>
          <a:p>
            <a:pPr lvl="0"/>
            <a:r>
              <a:rPr lang="en-US"/>
              <a:t>Click to edit Master text styles</a:t>
            </a:r>
          </a:p>
        </p:txBody>
      </p:sp>
      <p:sp>
        <p:nvSpPr>
          <p:cNvPr id="4" name="Content Placeholder 3">
            <a:extLst>
              <a:ext uri="{FF2B5EF4-FFF2-40B4-BE49-F238E27FC236}">
                <a16:creationId xmlns:a16="http://schemas.microsoft.com/office/drawing/2014/main" id="{243E023B-14E8-4644-A649-84AEC589B2AD}"/>
              </a:ext>
            </a:extLst>
          </p:cNvPr>
          <p:cNvSpPr txBox="1">
            <a:spLocks noGrp="1"/>
          </p:cNvSpPr>
          <p:nvPr>
            <p:ph idx="2"/>
          </p:nvPr>
        </p:nvSpPr>
        <p:spPr>
          <a:xfrm>
            <a:off x="1295403" y="3243257"/>
            <a:ext cx="4718303" cy="263260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2FE550-8603-4FC5-9A82-621A869F98F6}"/>
              </a:ext>
            </a:extLst>
          </p:cNvPr>
          <p:cNvSpPr txBox="1">
            <a:spLocks noGrp="1"/>
          </p:cNvSpPr>
          <p:nvPr>
            <p:ph type="body" idx="3"/>
          </p:nvPr>
        </p:nvSpPr>
        <p:spPr>
          <a:xfrm>
            <a:off x="6180667" y="2658535"/>
            <a:ext cx="4718303" cy="576264"/>
          </a:xfrm>
        </p:spPr>
        <p:txBody>
          <a:bodyPr anchor="b">
            <a:noAutofit/>
          </a:bodyPr>
          <a:lstStyle>
            <a:lvl1pPr marL="0" indent="0">
              <a:spcBef>
                <a:spcPts val="700"/>
              </a:spcBef>
              <a:buNone/>
              <a:defRPr sz="2800">
                <a:solidFill>
                  <a:srgbClr val="B15E28"/>
                </a:solidFill>
              </a:defRPr>
            </a:lvl1pPr>
          </a:lstStyle>
          <a:p>
            <a:pPr lvl="0"/>
            <a:r>
              <a:rPr lang="en-US"/>
              <a:t>Click to edit Master text styles</a:t>
            </a:r>
          </a:p>
        </p:txBody>
      </p:sp>
      <p:sp>
        <p:nvSpPr>
          <p:cNvPr id="6" name="Content Placeholder 5">
            <a:extLst>
              <a:ext uri="{FF2B5EF4-FFF2-40B4-BE49-F238E27FC236}">
                <a16:creationId xmlns:a16="http://schemas.microsoft.com/office/drawing/2014/main" id="{3ADF5526-C497-48E3-B940-57C6E90D461F}"/>
              </a:ext>
            </a:extLst>
          </p:cNvPr>
          <p:cNvSpPr txBox="1">
            <a:spLocks noGrp="1"/>
          </p:cNvSpPr>
          <p:nvPr>
            <p:ph idx="4"/>
          </p:nvPr>
        </p:nvSpPr>
        <p:spPr>
          <a:xfrm>
            <a:off x="6180667" y="3243257"/>
            <a:ext cx="4718303" cy="263260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E7D737-5D0C-48C8-9EE9-7FCEAD81E06D}"/>
              </a:ext>
            </a:extLst>
          </p:cNvPr>
          <p:cNvSpPr txBox="1">
            <a:spLocks noGrp="1"/>
          </p:cNvSpPr>
          <p:nvPr>
            <p:ph type="dt" sz="half" idx="7"/>
          </p:nvPr>
        </p:nvSpPr>
        <p:spPr/>
        <p:txBody>
          <a:bodyPr/>
          <a:lstStyle>
            <a:lvl1pPr>
              <a:defRPr/>
            </a:lvl1pPr>
          </a:lstStyle>
          <a:p>
            <a:pPr lvl="0"/>
            <a:fld id="{AF18F427-2D29-4C8E-A6EF-0FDB03E3B40B}" type="datetime1">
              <a:rPr lang="en-US"/>
              <a:pPr lvl="0"/>
              <a:t>7/15/2020</a:t>
            </a:fld>
            <a:endParaRPr lang="en-US"/>
          </a:p>
        </p:txBody>
      </p:sp>
      <p:sp>
        <p:nvSpPr>
          <p:cNvPr id="8" name="Footer Placeholder 7">
            <a:extLst>
              <a:ext uri="{FF2B5EF4-FFF2-40B4-BE49-F238E27FC236}">
                <a16:creationId xmlns:a16="http://schemas.microsoft.com/office/drawing/2014/main" id="{E08076A6-7259-4451-8485-7C8E67D56BF0}"/>
              </a:ext>
            </a:extLst>
          </p:cNvPr>
          <p:cNvSpPr txBox="1">
            <a:spLocks noGrp="1"/>
          </p:cNvSpPr>
          <p:nvPr>
            <p:ph type="ftr" sz="quarter" idx="9"/>
          </p:nvPr>
        </p:nvSpPr>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1620737C-40E8-46F4-8DBD-C2264620AE87}"/>
              </a:ext>
            </a:extLst>
          </p:cNvPr>
          <p:cNvSpPr txBox="1">
            <a:spLocks noGrp="1"/>
          </p:cNvSpPr>
          <p:nvPr>
            <p:ph type="sldNum" sz="quarter" idx="8"/>
          </p:nvPr>
        </p:nvSpPr>
        <p:spPr/>
        <p:txBody>
          <a:bodyPr/>
          <a:lstStyle>
            <a:lvl1pPr>
              <a:defRPr/>
            </a:lvl1pPr>
          </a:lstStyle>
          <a:p>
            <a:pPr lvl="0"/>
            <a:fld id="{6FA445B3-9D0D-46E9-93EF-7EFE24C168C9}" type="slidenum">
              <a:t>‹#›</a:t>
            </a:fld>
            <a:endParaRPr lang="en-US"/>
          </a:p>
        </p:txBody>
      </p:sp>
      <p:cxnSp>
        <p:nvCxnSpPr>
          <p:cNvPr id="10" name="Straight Connector 17">
            <a:extLst>
              <a:ext uri="{FF2B5EF4-FFF2-40B4-BE49-F238E27FC236}">
                <a16:creationId xmlns:a16="http://schemas.microsoft.com/office/drawing/2014/main" id="{CB129F1C-54A6-40FA-8373-14373D3A028D}"/>
              </a:ext>
            </a:extLst>
          </p:cNvPr>
          <p:cNvCxnSpPr/>
          <p:nvPr/>
        </p:nvCxnSpPr>
        <p:spPr>
          <a:xfrm>
            <a:off x="1396169" y="2421468"/>
            <a:ext cx="9407302" cy="0"/>
          </a:xfrm>
          <a:prstGeom prst="straightConnector1">
            <a:avLst/>
          </a:prstGeom>
          <a:noFill/>
          <a:ln w="15873" cap="flat">
            <a:solidFill>
              <a:srgbClr val="B15E28"/>
            </a:solidFill>
            <a:prstDash val="solid"/>
          </a:ln>
        </p:spPr>
      </p:cxnSp>
    </p:spTree>
    <p:extLst>
      <p:ext uri="{BB962C8B-B14F-4D97-AF65-F5344CB8AC3E}">
        <p14:creationId xmlns:p14="http://schemas.microsoft.com/office/powerpoint/2010/main" val="3287811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D2ECF-C1BB-4FEB-8E46-68C896E2C0F2}"/>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445092A0-96DF-4656-A23C-13C73CD6BF5B}"/>
              </a:ext>
            </a:extLst>
          </p:cNvPr>
          <p:cNvSpPr txBox="1">
            <a:spLocks noGrp="1"/>
          </p:cNvSpPr>
          <p:nvPr>
            <p:ph type="dt" sz="half" idx="7"/>
          </p:nvPr>
        </p:nvSpPr>
        <p:spPr/>
        <p:txBody>
          <a:bodyPr/>
          <a:lstStyle>
            <a:lvl1pPr>
              <a:defRPr/>
            </a:lvl1pPr>
          </a:lstStyle>
          <a:p>
            <a:pPr lvl="0"/>
            <a:fld id="{6257B6B4-F665-4C45-A818-19F349C7AFD2}" type="datetime1">
              <a:rPr lang="en-US"/>
              <a:pPr lvl="0"/>
              <a:t>7/15/2020</a:t>
            </a:fld>
            <a:endParaRPr lang="en-US"/>
          </a:p>
        </p:txBody>
      </p:sp>
      <p:sp>
        <p:nvSpPr>
          <p:cNvPr id="4" name="Footer Placeholder 3">
            <a:extLst>
              <a:ext uri="{FF2B5EF4-FFF2-40B4-BE49-F238E27FC236}">
                <a16:creationId xmlns:a16="http://schemas.microsoft.com/office/drawing/2014/main" id="{B9F003AA-7C44-41FF-9052-2FC37015997B}"/>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2A82A85C-C52B-405F-AAB4-02392BDC973D}"/>
              </a:ext>
            </a:extLst>
          </p:cNvPr>
          <p:cNvSpPr txBox="1">
            <a:spLocks noGrp="1"/>
          </p:cNvSpPr>
          <p:nvPr>
            <p:ph type="sldNum" sz="quarter" idx="8"/>
          </p:nvPr>
        </p:nvSpPr>
        <p:spPr/>
        <p:txBody>
          <a:bodyPr/>
          <a:lstStyle>
            <a:lvl1pPr>
              <a:defRPr/>
            </a:lvl1pPr>
          </a:lstStyle>
          <a:p>
            <a:pPr lvl="0"/>
            <a:fld id="{BB2FAEB2-8EF9-4C24-BF01-C62A3DC8C9F1}" type="slidenum">
              <a:t>‹#›</a:t>
            </a:fld>
            <a:endParaRPr lang="en-US"/>
          </a:p>
        </p:txBody>
      </p:sp>
      <p:cxnSp>
        <p:nvCxnSpPr>
          <p:cNvPr id="6" name="Straight Connector 13">
            <a:extLst>
              <a:ext uri="{FF2B5EF4-FFF2-40B4-BE49-F238E27FC236}">
                <a16:creationId xmlns:a16="http://schemas.microsoft.com/office/drawing/2014/main" id="{BBB0D6F0-7241-46C3-8A71-D43F3628E039}"/>
              </a:ext>
            </a:extLst>
          </p:cNvPr>
          <p:cNvCxnSpPr/>
          <p:nvPr/>
        </p:nvCxnSpPr>
        <p:spPr>
          <a:xfrm>
            <a:off x="1396169" y="2421468"/>
            <a:ext cx="9407302" cy="0"/>
          </a:xfrm>
          <a:prstGeom prst="straightConnector1">
            <a:avLst/>
          </a:prstGeom>
          <a:noFill/>
          <a:ln w="15873" cap="flat">
            <a:solidFill>
              <a:srgbClr val="B15E28"/>
            </a:solidFill>
            <a:prstDash val="solid"/>
          </a:ln>
        </p:spPr>
      </p:cxnSp>
    </p:spTree>
    <p:extLst>
      <p:ext uri="{BB962C8B-B14F-4D97-AF65-F5344CB8AC3E}">
        <p14:creationId xmlns:p14="http://schemas.microsoft.com/office/powerpoint/2010/main" val="801060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1E925C-8372-4BE9-A859-4BF9FA7BA7E0}"/>
              </a:ext>
            </a:extLst>
          </p:cNvPr>
          <p:cNvSpPr txBox="1">
            <a:spLocks noGrp="1"/>
          </p:cNvSpPr>
          <p:nvPr>
            <p:ph type="dt" sz="half" idx="7"/>
          </p:nvPr>
        </p:nvSpPr>
        <p:spPr/>
        <p:txBody>
          <a:bodyPr/>
          <a:lstStyle>
            <a:lvl1pPr>
              <a:defRPr/>
            </a:lvl1pPr>
          </a:lstStyle>
          <a:p>
            <a:pPr lvl="0"/>
            <a:fld id="{F2BC37A1-F1BF-4442-930B-3C3D1360C734}" type="datetime1">
              <a:rPr lang="en-US"/>
              <a:pPr lvl="0"/>
              <a:t>7/15/2020</a:t>
            </a:fld>
            <a:endParaRPr lang="en-US"/>
          </a:p>
        </p:txBody>
      </p:sp>
      <p:sp>
        <p:nvSpPr>
          <p:cNvPr id="3" name="Footer Placeholder 2">
            <a:extLst>
              <a:ext uri="{FF2B5EF4-FFF2-40B4-BE49-F238E27FC236}">
                <a16:creationId xmlns:a16="http://schemas.microsoft.com/office/drawing/2014/main" id="{61AB67F9-9CAC-4123-BF59-4AF2227FD549}"/>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41646B9C-90D2-463C-8FF8-4A74411E564A}"/>
              </a:ext>
            </a:extLst>
          </p:cNvPr>
          <p:cNvSpPr txBox="1">
            <a:spLocks noGrp="1"/>
          </p:cNvSpPr>
          <p:nvPr>
            <p:ph type="sldNum" sz="quarter" idx="8"/>
          </p:nvPr>
        </p:nvSpPr>
        <p:spPr/>
        <p:txBody>
          <a:bodyPr/>
          <a:lstStyle>
            <a:lvl1pPr>
              <a:defRPr/>
            </a:lvl1pPr>
          </a:lstStyle>
          <a:p>
            <a:pPr lvl="0"/>
            <a:fld id="{9FD4E290-F6F7-414D-840A-C52462DE5A26}" type="slidenum">
              <a:t>‹#›</a:t>
            </a:fld>
            <a:endParaRPr lang="en-US"/>
          </a:p>
        </p:txBody>
      </p:sp>
    </p:spTree>
    <p:extLst>
      <p:ext uri="{BB962C8B-B14F-4D97-AF65-F5344CB8AC3E}">
        <p14:creationId xmlns:p14="http://schemas.microsoft.com/office/powerpoint/2010/main" val="1050531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C98D2-1B19-48E5-82BF-8C1D110AD6C7}"/>
              </a:ext>
            </a:extLst>
          </p:cNvPr>
          <p:cNvSpPr txBox="1">
            <a:spLocks noGrp="1"/>
          </p:cNvSpPr>
          <p:nvPr>
            <p:ph type="title"/>
          </p:nvPr>
        </p:nvSpPr>
        <p:spPr>
          <a:xfrm>
            <a:off x="1293811" y="1388534"/>
            <a:ext cx="3718453" cy="1371600"/>
          </a:xfrm>
        </p:spPr>
        <p:txBody>
          <a:bodyPr anchor="b"/>
          <a:lstStyle>
            <a:lvl1pPr>
              <a:defRPr sz="2400"/>
            </a:lvl1pPr>
          </a:lstStyle>
          <a:p>
            <a:pPr lvl="0"/>
            <a:r>
              <a:rPr lang="en-US"/>
              <a:t>Click to edit Master title style</a:t>
            </a:r>
          </a:p>
        </p:txBody>
      </p:sp>
      <p:sp>
        <p:nvSpPr>
          <p:cNvPr id="3" name="Content Placeholder 2">
            <a:extLst>
              <a:ext uri="{FF2B5EF4-FFF2-40B4-BE49-F238E27FC236}">
                <a16:creationId xmlns:a16="http://schemas.microsoft.com/office/drawing/2014/main" id="{86244D87-B876-4765-8EAA-D223498904C5}"/>
              </a:ext>
            </a:extLst>
          </p:cNvPr>
          <p:cNvSpPr txBox="1">
            <a:spLocks noGrp="1"/>
          </p:cNvSpPr>
          <p:nvPr>
            <p:ph idx="1"/>
          </p:nvPr>
        </p:nvSpPr>
        <p:spPr>
          <a:xfrm>
            <a:off x="5418670" y="982129"/>
            <a:ext cx="5469465" cy="4893731"/>
          </a:xfrm>
        </p:spPr>
        <p:txBody>
          <a:bodyPr anchor="ct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A91B6D-52CC-42B1-A64F-8CB31022E775}"/>
              </a:ext>
            </a:extLst>
          </p:cNvPr>
          <p:cNvSpPr txBox="1">
            <a:spLocks noGrp="1"/>
          </p:cNvSpPr>
          <p:nvPr>
            <p:ph type="body" idx="2"/>
          </p:nvPr>
        </p:nvSpPr>
        <p:spPr>
          <a:xfrm>
            <a:off x="1293811" y="3031062"/>
            <a:ext cx="3718453" cy="2438403"/>
          </a:xfrm>
        </p:spPr>
        <p:txBody>
          <a:bodyPr anchorCtr="1"/>
          <a:lstStyle>
            <a:lvl1pPr marL="0" indent="0" algn="ctr">
              <a:spcBef>
                <a:spcPts val="400"/>
              </a:spcBef>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D5B280BF-0D93-423A-ABA6-D604547DE2E6}"/>
              </a:ext>
            </a:extLst>
          </p:cNvPr>
          <p:cNvSpPr txBox="1">
            <a:spLocks noGrp="1"/>
          </p:cNvSpPr>
          <p:nvPr>
            <p:ph type="dt" sz="half" idx="7"/>
          </p:nvPr>
        </p:nvSpPr>
        <p:spPr/>
        <p:txBody>
          <a:bodyPr/>
          <a:lstStyle>
            <a:lvl1pPr>
              <a:defRPr/>
            </a:lvl1pPr>
          </a:lstStyle>
          <a:p>
            <a:pPr lvl="0"/>
            <a:fld id="{A003492B-00C1-4AC4-9B93-9EBF3A52FFF6}" type="datetime1">
              <a:rPr lang="en-US"/>
              <a:pPr lvl="0"/>
              <a:t>7/15/2020</a:t>
            </a:fld>
            <a:endParaRPr lang="en-US"/>
          </a:p>
        </p:txBody>
      </p:sp>
      <p:sp>
        <p:nvSpPr>
          <p:cNvPr id="6" name="Footer Placeholder 5">
            <a:extLst>
              <a:ext uri="{FF2B5EF4-FFF2-40B4-BE49-F238E27FC236}">
                <a16:creationId xmlns:a16="http://schemas.microsoft.com/office/drawing/2014/main" id="{AFB72682-3B34-4FA7-9886-82C2FF167280}"/>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8DD52F7E-F1AB-43FE-A135-32302EFF1BF6}"/>
              </a:ext>
            </a:extLst>
          </p:cNvPr>
          <p:cNvSpPr txBox="1">
            <a:spLocks noGrp="1"/>
          </p:cNvSpPr>
          <p:nvPr>
            <p:ph type="sldNum" sz="quarter" idx="8"/>
          </p:nvPr>
        </p:nvSpPr>
        <p:spPr/>
        <p:txBody>
          <a:bodyPr/>
          <a:lstStyle>
            <a:lvl1pPr>
              <a:defRPr/>
            </a:lvl1pPr>
          </a:lstStyle>
          <a:p>
            <a:pPr lvl="0"/>
            <a:fld id="{552C8B1A-08BF-4CA8-A217-1B129B2C0D7B}" type="slidenum">
              <a:t>‹#›</a:t>
            </a:fld>
            <a:endParaRPr lang="en-US"/>
          </a:p>
        </p:txBody>
      </p:sp>
      <p:cxnSp>
        <p:nvCxnSpPr>
          <p:cNvPr id="8" name="Straight Connector 15">
            <a:extLst>
              <a:ext uri="{FF2B5EF4-FFF2-40B4-BE49-F238E27FC236}">
                <a16:creationId xmlns:a16="http://schemas.microsoft.com/office/drawing/2014/main" id="{9C4E9F71-E653-4A6C-8223-BC84F8CDF8E7}"/>
              </a:ext>
            </a:extLst>
          </p:cNvPr>
          <p:cNvCxnSpPr/>
          <p:nvPr/>
        </p:nvCxnSpPr>
        <p:spPr>
          <a:xfrm>
            <a:off x="1396169" y="2912528"/>
            <a:ext cx="3514497" cy="0"/>
          </a:xfrm>
          <a:prstGeom prst="straightConnector1">
            <a:avLst/>
          </a:prstGeom>
          <a:noFill/>
          <a:ln w="15873" cap="flat">
            <a:solidFill>
              <a:srgbClr val="B15E28"/>
            </a:solidFill>
            <a:prstDash val="solid"/>
          </a:ln>
        </p:spPr>
      </p:cxnSp>
    </p:spTree>
    <p:extLst>
      <p:ext uri="{BB962C8B-B14F-4D97-AF65-F5344CB8AC3E}">
        <p14:creationId xmlns:p14="http://schemas.microsoft.com/office/powerpoint/2010/main" val="1049744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2A98F-1AA9-46B6-B48C-9986EA98E973}"/>
              </a:ext>
            </a:extLst>
          </p:cNvPr>
          <p:cNvSpPr txBox="1">
            <a:spLocks noGrp="1"/>
          </p:cNvSpPr>
          <p:nvPr>
            <p:ph type="title"/>
          </p:nvPr>
        </p:nvSpPr>
        <p:spPr>
          <a:xfrm>
            <a:off x="1295403" y="1883828"/>
            <a:ext cx="6241813" cy="1371600"/>
          </a:xfrm>
        </p:spPr>
        <p:txBody>
          <a:bodyPr anchor="b"/>
          <a:lstStyle>
            <a:lvl1pPr>
              <a:defRPr sz="2800"/>
            </a:lvl1pPr>
          </a:lstStyle>
          <a:p>
            <a:pPr lvl="0"/>
            <a:r>
              <a:rPr lang="en-US"/>
              <a:t>Click to edit Master title style</a:t>
            </a:r>
          </a:p>
        </p:txBody>
      </p:sp>
      <p:sp>
        <p:nvSpPr>
          <p:cNvPr id="3" name="Picture Placeholder 2">
            <a:extLst>
              <a:ext uri="{FF2B5EF4-FFF2-40B4-BE49-F238E27FC236}">
                <a16:creationId xmlns:a16="http://schemas.microsoft.com/office/drawing/2014/main" id="{64489F1D-5A44-48E3-AF8E-4980018C51B2}"/>
              </a:ext>
            </a:extLst>
          </p:cNvPr>
          <p:cNvSpPr txBox="1">
            <a:spLocks noGrp="1"/>
          </p:cNvSpPr>
          <p:nvPr>
            <p:ph type="pic" idx="1"/>
          </p:nvPr>
        </p:nvSpPr>
        <p:spPr>
          <a:xfrm>
            <a:off x="8094826" y="1041401"/>
            <a:ext cx="3063349" cy="4775197"/>
          </a:xfrm>
          <a:ln w="57150">
            <a:solidFill>
              <a:srgbClr val="7F7F7F"/>
            </a:solidFill>
            <a:prstDash val="solid"/>
            <a:miter/>
          </a:ln>
        </p:spPr>
        <p:txBody>
          <a:bodyPr anchorCtr="1"/>
          <a:lstStyle>
            <a:lvl1pPr marL="0" indent="0" algn="ctr">
              <a:spcBef>
                <a:spcPts val="400"/>
              </a:spcBef>
              <a:buNone/>
              <a:defRPr sz="1600"/>
            </a:lvl1pPr>
          </a:lstStyle>
          <a:p>
            <a:pPr lvl="0"/>
            <a:r>
              <a:rPr lang="en-US"/>
              <a:t>Click icon to add picture</a:t>
            </a:r>
          </a:p>
        </p:txBody>
      </p:sp>
      <p:sp>
        <p:nvSpPr>
          <p:cNvPr id="4" name="Text Placeholder 3">
            <a:extLst>
              <a:ext uri="{FF2B5EF4-FFF2-40B4-BE49-F238E27FC236}">
                <a16:creationId xmlns:a16="http://schemas.microsoft.com/office/drawing/2014/main" id="{6BBAD3D1-1DD7-4AAB-A755-10EAC22A374C}"/>
              </a:ext>
            </a:extLst>
          </p:cNvPr>
          <p:cNvSpPr txBox="1">
            <a:spLocks noGrp="1"/>
          </p:cNvSpPr>
          <p:nvPr>
            <p:ph type="body" idx="2"/>
          </p:nvPr>
        </p:nvSpPr>
        <p:spPr>
          <a:xfrm>
            <a:off x="1295403" y="3255428"/>
            <a:ext cx="6241813" cy="1828800"/>
          </a:xfrm>
        </p:spPr>
        <p:txBody>
          <a:bodyPr anchorCtr="1"/>
          <a:lstStyle>
            <a:lvl1pPr marL="0" indent="0" algn="ctr">
              <a:spcBef>
                <a:spcPts val="400"/>
              </a:spcBef>
              <a:buNone/>
              <a:defRPr sz="1800"/>
            </a:lvl1pPr>
          </a:lstStyle>
          <a:p>
            <a:pPr lvl="0"/>
            <a:r>
              <a:rPr lang="en-US"/>
              <a:t>Click to edit Master text styles</a:t>
            </a:r>
          </a:p>
        </p:txBody>
      </p:sp>
      <p:sp>
        <p:nvSpPr>
          <p:cNvPr id="5" name="Date Placeholder 4">
            <a:extLst>
              <a:ext uri="{FF2B5EF4-FFF2-40B4-BE49-F238E27FC236}">
                <a16:creationId xmlns:a16="http://schemas.microsoft.com/office/drawing/2014/main" id="{41C88438-8186-47BD-9AF5-5EA834D91FB4}"/>
              </a:ext>
            </a:extLst>
          </p:cNvPr>
          <p:cNvSpPr txBox="1">
            <a:spLocks noGrp="1"/>
          </p:cNvSpPr>
          <p:nvPr>
            <p:ph type="dt" sz="half" idx="7"/>
          </p:nvPr>
        </p:nvSpPr>
        <p:spPr/>
        <p:txBody>
          <a:bodyPr/>
          <a:lstStyle>
            <a:lvl1pPr>
              <a:defRPr/>
            </a:lvl1pPr>
          </a:lstStyle>
          <a:p>
            <a:pPr lvl="0"/>
            <a:fld id="{C5D39002-7675-492F-885C-44E69BE7D630}" type="datetime1">
              <a:rPr lang="en-US"/>
              <a:pPr lvl="0"/>
              <a:t>7/15/2020</a:t>
            </a:fld>
            <a:endParaRPr lang="en-US"/>
          </a:p>
        </p:txBody>
      </p:sp>
      <p:sp>
        <p:nvSpPr>
          <p:cNvPr id="6" name="Footer Placeholder 5">
            <a:extLst>
              <a:ext uri="{FF2B5EF4-FFF2-40B4-BE49-F238E27FC236}">
                <a16:creationId xmlns:a16="http://schemas.microsoft.com/office/drawing/2014/main" id="{498532EA-C630-4277-A618-2373B28BB527}"/>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40530CF6-A065-4BC7-B76F-A992C2A1F8FA}"/>
              </a:ext>
            </a:extLst>
          </p:cNvPr>
          <p:cNvSpPr txBox="1">
            <a:spLocks noGrp="1"/>
          </p:cNvSpPr>
          <p:nvPr>
            <p:ph type="sldNum" sz="quarter" idx="8"/>
          </p:nvPr>
        </p:nvSpPr>
        <p:spPr/>
        <p:txBody>
          <a:bodyPr/>
          <a:lstStyle>
            <a:lvl1pPr>
              <a:defRPr/>
            </a:lvl1pPr>
          </a:lstStyle>
          <a:p>
            <a:pPr lvl="0"/>
            <a:fld id="{5A09AD17-AC47-4EE5-9F97-417E0BAD76CC}" type="slidenum">
              <a:t>‹#›</a:t>
            </a:fld>
            <a:endParaRPr lang="en-US"/>
          </a:p>
        </p:txBody>
      </p:sp>
    </p:spTree>
    <p:extLst>
      <p:ext uri="{BB962C8B-B14F-4D97-AF65-F5344CB8AC3E}">
        <p14:creationId xmlns:p14="http://schemas.microsoft.com/office/powerpoint/2010/main" val="3196695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stretch>
            <a:fillRect/>
          </a:stretch>
        </a:blipFill>
        <a:effectLst/>
      </p:bgPr>
    </p:bg>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64BE249A-944C-45AB-9DD5-CD06ACA61A00}"/>
              </a:ext>
            </a:extLst>
          </p:cNvPr>
          <p:cNvGrpSpPr/>
          <p:nvPr/>
        </p:nvGrpSpPr>
        <p:grpSpPr>
          <a:xfrm>
            <a:off x="0" y="0"/>
            <a:ext cx="12188823" cy="6856216"/>
            <a:chOff x="0" y="0"/>
            <a:chExt cx="12188823" cy="6856216"/>
          </a:xfrm>
        </p:grpSpPr>
        <p:pic>
          <p:nvPicPr>
            <p:cNvPr id="3" name="Picture 7" descr="HD-PanelContent-V.png">
              <a:extLst>
                <a:ext uri="{FF2B5EF4-FFF2-40B4-BE49-F238E27FC236}">
                  <a16:creationId xmlns:a16="http://schemas.microsoft.com/office/drawing/2014/main" id="{B69CEA4F-D472-4DBF-926D-8E687851E419}"/>
                </a:ext>
              </a:extLst>
            </p:cNvPr>
            <p:cNvPicPr>
              <a:picLocks noChangeAspect="1"/>
            </p:cNvPicPr>
            <p:nvPr/>
          </p:nvPicPr>
          <p:blipFill>
            <a:blip r:embed="rId20"/>
            <a:stretch>
              <a:fillRect/>
            </a:stretch>
          </p:blipFill>
          <p:spPr>
            <a:xfrm>
              <a:off x="0" y="0"/>
              <a:ext cx="12188823" cy="6856216"/>
            </a:xfrm>
            <a:prstGeom prst="rect">
              <a:avLst/>
            </a:prstGeom>
            <a:noFill/>
            <a:ln cap="flat">
              <a:noFill/>
            </a:ln>
          </p:spPr>
        </p:pic>
        <p:sp>
          <p:nvSpPr>
            <p:cNvPr id="4" name="Rectangle 8">
              <a:extLst>
                <a:ext uri="{FF2B5EF4-FFF2-40B4-BE49-F238E27FC236}">
                  <a16:creationId xmlns:a16="http://schemas.microsoft.com/office/drawing/2014/main" id="{0D22976C-0247-45B8-BA1F-0C1A82E43FD4}"/>
                </a:ext>
              </a:extLst>
            </p:cNvPr>
            <p:cNvSpPr/>
            <p:nvPr/>
          </p:nvSpPr>
          <p:spPr>
            <a:xfrm>
              <a:off x="608011" y="609603"/>
              <a:ext cx="10972800" cy="5638803"/>
            </a:xfrm>
            <a:prstGeom prst="rect">
              <a:avLst/>
            </a:prstGeom>
            <a:noFill/>
            <a:ln w="15873" cap="flat">
              <a:solidFill>
                <a:srgbClr val="B15E28"/>
              </a:solidFill>
              <a:prstDash val="solid"/>
              <a:miter/>
            </a:ln>
          </p:spPr>
          <p:txBody>
            <a:bodyPr lIns="0" tIns="0" rIns="0" bIns="0"/>
            <a:lstStyle/>
            <a:p>
              <a:endParaRPr lang="el-GR"/>
            </a:p>
          </p:txBody>
        </p:sp>
        <p:pic>
          <p:nvPicPr>
            <p:cNvPr id="5" name="Picture 9" descr="HDRibbonContent-UniformTrim.png">
              <a:extLst>
                <a:ext uri="{FF2B5EF4-FFF2-40B4-BE49-F238E27FC236}">
                  <a16:creationId xmlns:a16="http://schemas.microsoft.com/office/drawing/2014/main" id="{A069B70D-F3A8-437C-A034-F075AAD48E36}"/>
                </a:ext>
              </a:extLst>
            </p:cNvPr>
            <p:cNvPicPr>
              <a:picLocks noChangeAspect="1"/>
            </p:cNvPicPr>
            <p:nvPr/>
          </p:nvPicPr>
          <p:blipFill>
            <a:blip r:embed="rId21"/>
            <a:srcRect r="5093"/>
            <a:stretch>
              <a:fillRect/>
            </a:stretch>
          </p:blipFill>
          <p:spPr>
            <a:xfrm rot="5400013">
              <a:off x="5706473" y="76266"/>
              <a:ext cx="758952" cy="606420"/>
            </a:xfrm>
            <a:prstGeom prst="rect">
              <a:avLst/>
            </a:prstGeom>
            <a:noFill/>
            <a:ln cap="flat">
              <a:noFill/>
            </a:ln>
          </p:spPr>
        </p:pic>
        <p:pic>
          <p:nvPicPr>
            <p:cNvPr id="6" name="Picture 10" descr="HDRibbonContent-UniformTrim.png">
              <a:extLst>
                <a:ext uri="{FF2B5EF4-FFF2-40B4-BE49-F238E27FC236}">
                  <a16:creationId xmlns:a16="http://schemas.microsoft.com/office/drawing/2014/main" id="{48408389-5906-4B42-ADCF-E12CA2596AFA}"/>
                </a:ext>
              </a:extLst>
            </p:cNvPr>
            <p:cNvPicPr>
              <a:picLocks noChangeAspect="1"/>
            </p:cNvPicPr>
            <p:nvPr/>
          </p:nvPicPr>
          <p:blipFill>
            <a:blip r:embed="rId21"/>
            <a:srcRect r="5093"/>
            <a:stretch>
              <a:fillRect/>
            </a:stretch>
          </p:blipFill>
          <p:spPr>
            <a:xfrm rot="5400013">
              <a:off x="5706473" y="6173530"/>
              <a:ext cx="758952" cy="606420"/>
            </a:xfrm>
            <a:prstGeom prst="rect">
              <a:avLst/>
            </a:prstGeom>
            <a:noFill/>
            <a:ln cap="flat">
              <a:noFill/>
            </a:ln>
          </p:spPr>
        </p:pic>
      </p:grpSp>
      <p:sp>
        <p:nvSpPr>
          <p:cNvPr id="7" name="Title Placeholder 1">
            <a:extLst>
              <a:ext uri="{FF2B5EF4-FFF2-40B4-BE49-F238E27FC236}">
                <a16:creationId xmlns:a16="http://schemas.microsoft.com/office/drawing/2014/main" id="{A2F58821-B95F-49E4-9B66-E7FD759F752E}"/>
              </a:ext>
            </a:extLst>
          </p:cNvPr>
          <p:cNvSpPr txBox="1">
            <a:spLocks noGrp="1"/>
          </p:cNvSpPr>
          <p:nvPr>
            <p:ph type="title"/>
          </p:nvPr>
        </p:nvSpPr>
        <p:spPr>
          <a:xfrm>
            <a:off x="1295403" y="982129"/>
            <a:ext cx="9601200" cy="1303870"/>
          </a:xfrm>
          <a:prstGeom prst="rect">
            <a:avLst/>
          </a:prstGeom>
          <a:noFill/>
          <a:ln>
            <a:noFill/>
          </a:ln>
        </p:spPr>
        <p:txBody>
          <a:bodyPr vert="horz" wrap="square" lIns="91440" tIns="45720" rIns="91440" bIns="45720" anchor="ctr" anchorCtr="1" compatLnSpc="1">
            <a:normAutofit/>
          </a:bodyPr>
          <a:lstStyle/>
          <a:p>
            <a:pPr lvl="0"/>
            <a:r>
              <a:rPr lang="en-US"/>
              <a:t>Click to edit Master title style</a:t>
            </a:r>
          </a:p>
        </p:txBody>
      </p:sp>
      <p:sp>
        <p:nvSpPr>
          <p:cNvPr id="8" name="Text Placeholder 2">
            <a:extLst>
              <a:ext uri="{FF2B5EF4-FFF2-40B4-BE49-F238E27FC236}">
                <a16:creationId xmlns:a16="http://schemas.microsoft.com/office/drawing/2014/main" id="{9DCB2F39-1371-4745-A035-4E29053C8547}"/>
              </a:ext>
            </a:extLst>
          </p:cNvPr>
          <p:cNvSpPr txBox="1">
            <a:spLocks noGrp="1"/>
          </p:cNvSpPr>
          <p:nvPr>
            <p:ph type="body" idx="1"/>
          </p:nvPr>
        </p:nvSpPr>
        <p:spPr>
          <a:xfrm>
            <a:off x="1295403" y="2556927"/>
            <a:ext cx="9601200" cy="3318933"/>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a:extLst>
              <a:ext uri="{FF2B5EF4-FFF2-40B4-BE49-F238E27FC236}">
                <a16:creationId xmlns:a16="http://schemas.microsoft.com/office/drawing/2014/main" id="{09F6BE3F-D401-4899-B78F-A9975DBEB010}"/>
              </a:ext>
            </a:extLst>
          </p:cNvPr>
          <p:cNvSpPr txBox="1">
            <a:spLocks noGrp="1"/>
          </p:cNvSpPr>
          <p:nvPr>
            <p:ph type="dt" sz="half" idx="2"/>
          </p:nvPr>
        </p:nvSpPr>
        <p:spPr>
          <a:xfrm>
            <a:off x="8677500" y="5969002"/>
            <a:ext cx="1600200" cy="279404"/>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US" sz="1000" b="0" i="0" u="none" strike="noStrike" kern="1200" cap="none" spc="0" baseline="0">
                <a:solidFill>
                  <a:srgbClr val="000000"/>
                </a:solidFill>
                <a:uFillTx/>
                <a:latin typeface="Garamond"/>
              </a:defRPr>
            </a:lvl1pPr>
          </a:lstStyle>
          <a:p>
            <a:pPr lvl="0"/>
            <a:fld id="{41356AF9-036F-46F1-A8C0-386C3C540526}" type="datetime1">
              <a:rPr lang="en-US"/>
              <a:pPr lvl="0"/>
              <a:t>7/15/2020</a:t>
            </a:fld>
            <a:endParaRPr lang="en-US"/>
          </a:p>
        </p:txBody>
      </p:sp>
      <p:sp>
        <p:nvSpPr>
          <p:cNvPr id="10" name="Footer Placeholder 4">
            <a:extLst>
              <a:ext uri="{FF2B5EF4-FFF2-40B4-BE49-F238E27FC236}">
                <a16:creationId xmlns:a16="http://schemas.microsoft.com/office/drawing/2014/main" id="{656575BD-F583-4711-92D3-3ED82555D47F}"/>
              </a:ext>
            </a:extLst>
          </p:cNvPr>
          <p:cNvSpPr txBox="1">
            <a:spLocks noGrp="1"/>
          </p:cNvSpPr>
          <p:nvPr>
            <p:ph type="ftr" sz="quarter" idx="3"/>
          </p:nvPr>
        </p:nvSpPr>
        <p:spPr>
          <a:xfrm>
            <a:off x="1295403" y="5969002"/>
            <a:ext cx="7305900" cy="279404"/>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en-US" sz="1000" b="0" i="0" u="none" strike="noStrike" kern="1200" cap="none" spc="0" baseline="0">
                <a:solidFill>
                  <a:srgbClr val="000000"/>
                </a:solidFill>
                <a:uFillTx/>
                <a:latin typeface="Garamond"/>
              </a:defRPr>
            </a:lvl1pPr>
          </a:lstStyle>
          <a:p>
            <a:pPr lvl="0"/>
            <a:endParaRPr lang="en-US"/>
          </a:p>
        </p:txBody>
      </p:sp>
      <p:sp>
        <p:nvSpPr>
          <p:cNvPr id="11" name="Slide Number Placeholder 5">
            <a:extLst>
              <a:ext uri="{FF2B5EF4-FFF2-40B4-BE49-F238E27FC236}">
                <a16:creationId xmlns:a16="http://schemas.microsoft.com/office/drawing/2014/main" id="{5F89A6A4-5773-4473-93EF-4C81B9D650A0}"/>
              </a:ext>
            </a:extLst>
          </p:cNvPr>
          <p:cNvSpPr txBox="1">
            <a:spLocks noGrp="1"/>
          </p:cNvSpPr>
          <p:nvPr>
            <p:ph type="sldNum" sz="quarter" idx="4"/>
          </p:nvPr>
        </p:nvSpPr>
        <p:spPr>
          <a:xfrm>
            <a:off x="10353897" y="5969002"/>
            <a:ext cx="542696" cy="279404"/>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US" sz="1000" b="0" i="0" u="none" strike="noStrike" kern="1200" cap="none" spc="0" baseline="0">
                <a:solidFill>
                  <a:srgbClr val="000000"/>
                </a:solidFill>
                <a:uFillTx/>
                <a:latin typeface="Garamond"/>
              </a:defRPr>
            </a:lvl1pPr>
          </a:lstStyle>
          <a:p>
            <a:pPr lvl="0"/>
            <a:fld id="{2C48A4C0-9E28-4CA3-A3BE-8BAFA940C3B8}"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marL="0" marR="0" lvl="0" indent="0" algn="ctr" defTabSz="457200" rtl="0" fontAlgn="auto" hangingPunct="1">
        <a:lnSpc>
          <a:spcPct val="100000"/>
        </a:lnSpc>
        <a:spcBef>
          <a:spcPts val="0"/>
        </a:spcBef>
        <a:spcAft>
          <a:spcPts val="0"/>
        </a:spcAft>
        <a:buNone/>
        <a:tabLst/>
        <a:defRPr lang="en-US" sz="4400" b="0" i="0" u="none" strike="noStrike" kern="1200" cap="none" spc="0" baseline="0">
          <a:solidFill>
            <a:srgbClr val="262626"/>
          </a:solidFill>
          <a:uFillTx/>
          <a:latin typeface="Garamond"/>
        </a:defRPr>
      </a:lvl1pPr>
    </p:titleStyle>
    <p:bodyStyle>
      <a:lvl1pPr marL="285750" marR="0" lvl="0" indent="-285750" algn="l" defTabSz="457200" rtl="0" fontAlgn="auto" hangingPunct="1">
        <a:lnSpc>
          <a:spcPct val="100000"/>
        </a:lnSpc>
        <a:spcBef>
          <a:spcPts val="600"/>
        </a:spcBef>
        <a:spcAft>
          <a:spcPts val="600"/>
        </a:spcAft>
        <a:buClr>
          <a:srgbClr val="B15E28"/>
        </a:buClr>
        <a:buSzPct val="115000"/>
        <a:buFont typeface="Arial"/>
        <a:buChar char="•"/>
        <a:tabLst/>
        <a:defRPr lang="en-US" sz="2400" b="0" i="0" u="none" strike="noStrike" kern="1200" cap="none" spc="0" baseline="0">
          <a:solidFill>
            <a:srgbClr val="262626"/>
          </a:solidFill>
          <a:uFillTx/>
          <a:latin typeface="Garamond"/>
        </a:defRPr>
      </a:lvl1pPr>
      <a:lvl2pPr marL="742950" marR="0" lvl="1" indent="-285750" algn="l" defTabSz="457200" rtl="0" fontAlgn="auto" hangingPunct="1">
        <a:lnSpc>
          <a:spcPct val="100000"/>
        </a:lnSpc>
        <a:spcBef>
          <a:spcPts val="500"/>
        </a:spcBef>
        <a:spcAft>
          <a:spcPts val="600"/>
        </a:spcAft>
        <a:buClr>
          <a:srgbClr val="B15E28"/>
        </a:buClr>
        <a:buSzPct val="115000"/>
        <a:buFont typeface="Arial"/>
        <a:buChar char="•"/>
        <a:tabLst/>
        <a:defRPr lang="en-US" sz="2000" b="0" i="0" u="none" strike="noStrike" kern="1200" cap="none" spc="0" baseline="0">
          <a:solidFill>
            <a:srgbClr val="262626"/>
          </a:solidFill>
          <a:uFillTx/>
          <a:latin typeface="Garamond"/>
        </a:defRPr>
      </a:lvl2pPr>
      <a:lvl3pPr marL="1200150" marR="0" lvl="2" indent="-285750" algn="l" defTabSz="457200" rtl="0" fontAlgn="auto" hangingPunct="1">
        <a:lnSpc>
          <a:spcPct val="100000"/>
        </a:lnSpc>
        <a:spcBef>
          <a:spcPts val="400"/>
        </a:spcBef>
        <a:spcAft>
          <a:spcPts val="600"/>
        </a:spcAft>
        <a:buClr>
          <a:srgbClr val="B15E28"/>
        </a:buClr>
        <a:buSzPct val="115000"/>
        <a:buFont typeface="Arial"/>
        <a:buChar char="•"/>
        <a:tabLst/>
        <a:defRPr lang="en-US" sz="1800" b="0" i="0" u="none" strike="noStrike" kern="1200" cap="none" spc="0" baseline="0">
          <a:solidFill>
            <a:srgbClr val="262626"/>
          </a:solidFill>
          <a:uFillTx/>
          <a:latin typeface="Garamond"/>
        </a:defRPr>
      </a:lvl3pPr>
      <a:lvl4pPr marL="1543050" marR="0" lvl="3" indent="-171450" algn="l" defTabSz="457200" rtl="0" fontAlgn="auto" hangingPunct="1">
        <a:lnSpc>
          <a:spcPct val="100000"/>
        </a:lnSpc>
        <a:spcBef>
          <a:spcPts val="400"/>
        </a:spcBef>
        <a:spcAft>
          <a:spcPts val="600"/>
        </a:spcAft>
        <a:buClr>
          <a:srgbClr val="B15E28"/>
        </a:buClr>
        <a:buSzPct val="115000"/>
        <a:buFont typeface="Arial"/>
        <a:buChar char="•"/>
        <a:tabLst/>
        <a:defRPr lang="en-US" sz="1600" b="0" i="0" u="none" strike="noStrike" kern="1200" cap="none" spc="0" baseline="0">
          <a:solidFill>
            <a:srgbClr val="262626"/>
          </a:solidFill>
          <a:uFillTx/>
          <a:latin typeface="Garamond"/>
        </a:defRPr>
      </a:lvl4pPr>
      <a:lvl5pPr marL="2000250" marR="0" lvl="4" indent="-171450" algn="l" defTabSz="457200" rtl="0" fontAlgn="auto" hangingPunct="1">
        <a:lnSpc>
          <a:spcPct val="100000"/>
        </a:lnSpc>
        <a:spcBef>
          <a:spcPts val="300"/>
        </a:spcBef>
        <a:spcAft>
          <a:spcPts val="600"/>
        </a:spcAft>
        <a:buClr>
          <a:srgbClr val="B15E28"/>
        </a:buClr>
        <a:buSzPct val="115000"/>
        <a:buFont typeface="Arial"/>
        <a:buChar char="•"/>
        <a:tabLst/>
        <a:defRPr lang="en-US" sz="1400" b="0" i="0" u="none" strike="noStrike" kern="1200" cap="none" spc="0" baseline="0">
          <a:solidFill>
            <a:srgbClr val="262626"/>
          </a:solidFill>
          <a:uFillTx/>
          <a:latin typeface="Garamond"/>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74C0D-C9E7-4328-9518-9C00751F4B5B}"/>
              </a:ext>
            </a:extLst>
          </p:cNvPr>
          <p:cNvSpPr txBox="1">
            <a:spLocks noGrp="1"/>
          </p:cNvSpPr>
          <p:nvPr>
            <p:ph type="ctrTitle"/>
          </p:nvPr>
        </p:nvSpPr>
        <p:spPr>
          <a:xfrm>
            <a:off x="2692395" y="1871127"/>
            <a:ext cx="6929771" cy="2130414"/>
          </a:xfrm>
        </p:spPr>
        <p:txBody>
          <a:bodyPr/>
          <a:lstStyle/>
          <a:p>
            <a:pPr lvl="0"/>
            <a:r>
              <a:rPr lang="el-GR" b="1" dirty="0"/>
              <a:t>Διπλωματική Εργασία</a:t>
            </a:r>
            <a:br>
              <a:rPr lang="el-GR" dirty="0"/>
            </a:br>
            <a:endParaRPr lang="el-GR" dirty="0"/>
          </a:p>
        </p:txBody>
      </p:sp>
      <p:sp>
        <p:nvSpPr>
          <p:cNvPr id="3" name="Subtitle 2">
            <a:extLst>
              <a:ext uri="{FF2B5EF4-FFF2-40B4-BE49-F238E27FC236}">
                <a16:creationId xmlns:a16="http://schemas.microsoft.com/office/drawing/2014/main" id="{E69237A8-7693-4748-9CCF-E51EC87C923F}"/>
              </a:ext>
            </a:extLst>
          </p:cNvPr>
          <p:cNvSpPr txBox="1">
            <a:spLocks noGrp="1"/>
          </p:cNvSpPr>
          <p:nvPr>
            <p:ph type="subTitle" idx="1"/>
          </p:nvPr>
        </p:nvSpPr>
        <p:spPr>
          <a:xfrm>
            <a:off x="2683928" y="3640820"/>
            <a:ext cx="6815672" cy="1320805"/>
          </a:xfrm>
        </p:spPr>
        <p:txBody>
          <a:bodyPr anchorCtr="0"/>
          <a:lstStyle/>
          <a:p>
            <a:pPr lvl="0">
              <a:lnSpc>
                <a:spcPct val="80000"/>
              </a:lnSpc>
              <a:spcBef>
                <a:spcPts val="400"/>
              </a:spcBef>
            </a:pPr>
            <a:r>
              <a:rPr lang="el-GR" sz="1800" b="1" dirty="0"/>
              <a:t> ΣΥΣΤΗΜΑ ΜΑΖΙΚΗΣ ΕΞΑΓΩΓΗΣ ΤΗΣ   ΕΞΕΛΙΞΗΣ ΣΧΗΜΑΤΩΝ ΣΧΕΣΙΑΚΩΝ  ΒΑΣΕΩΝ ΔΕΔΟΜΕΝΩΝ</a:t>
            </a:r>
            <a:endParaRPr lang="en-US" sz="1800" b="1" dirty="0"/>
          </a:p>
          <a:p>
            <a:pPr lvl="0">
              <a:lnSpc>
                <a:spcPct val="80000"/>
              </a:lnSpc>
              <a:spcBef>
                <a:spcPts val="400"/>
              </a:spcBef>
            </a:pPr>
            <a:endParaRPr lang="en-US" sz="1800" b="1" dirty="0"/>
          </a:p>
          <a:p>
            <a:pPr lvl="0">
              <a:lnSpc>
                <a:spcPct val="80000"/>
              </a:lnSpc>
              <a:spcBef>
                <a:spcPts val="400"/>
              </a:spcBef>
            </a:pPr>
            <a:r>
              <a:rPr lang="el-GR" sz="1800" b="1" dirty="0"/>
              <a:t>Κωστούδας Σάββας</a:t>
            </a:r>
            <a:endParaRPr lang="el-GR" sz="1800" dirty="0"/>
          </a:p>
          <a:p>
            <a:pPr lvl="0" algn="r">
              <a:lnSpc>
                <a:spcPct val="80000"/>
              </a:lnSpc>
              <a:spcBef>
                <a:spcPts val="400"/>
              </a:spcBef>
            </a:pPr>
            <a:endParaRPr lang="el-G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F3100-50CC-4E01-B7C4-FF1E9E6102E9}"/>
              </a:ext>
            </a:extLst>
          </p:cNvPr>
          <p:cNvSpPr>
            <a:spLocks noGrp="1"/>
          </p:cNvSpPr>
          <p:nvPr>
            <p:ph type="title"/>
          </p:nvPr>
        </p:nvSpPr>
        <p:spPr>
          <a:xfrm>
            <a:off x="982639" y="955343"/>
            <a:ext cx="4029625" cy="1804791"/>
          </a:xfrm>
        </p:spPr>
        <p:txBody>
          <a:bodyPr>
            <a:noAutofit/>
          </a:bodyPr>
          <a:lstStyle/>
          <a:p>
            <a:r>
              <a:rPr lang="el-GR" sz="3600" dirty="0"/>
              <a:t>Κεντρικό Παράθυρο εργαλείου </a:t>
            </a:r>
            <a:r>
              <a:rPr lang="en-US" sz="3600" dirty="0"/>
              <a:t>Insight</a:t>
            </a:r>
            <a:endParaRPr lang="el-GR" sz="3600" dirty="0"/>
          </a:p>
        </p:txBody>
      </p:sp>
      <p:pic>
        <p:nvPicPr>
          <p:cNvPr id="6" name="Content Placeholder 5" descr="A screenshot of a social media post&#10;&#10;Description automatically generated">
            <a:extLst>
              <a:ext uri="{FF2B5EF4-FFF2-40B4-BE49-F238E27FC236}">
                <a16:creationId xmlns:a16="http://schemas.microsoft.com/office/drawing/2014/main" id="{83147EF1-1720-462D-ACC2-E3693E4724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7093" y="1228299"/>
            <a:ext cx="6325741" cy="4790364"/>
          </a:xfrm>
        </p:spPr>
      </p:pic>
      <p:sp>
        <p:nvSpPr>
          <p:cNvPr id="4" name="Text Placeholder 3">
            <a:extLst>
              <a:ext uri="{FF2B5EF4-FFF2-40B4-BE49-F238E27FC236}">
                <a16:creationId xmlns:a16="http://schemas.microsoft.com/office/drawing/2014/main" id="{B39196EA-B58D-44A6-B201-BF5811ECE4F3}"/>
              </a:ext>
            </a:extLst>
          </p:cNvPr>
          <p:cNvSpPr>
            <a:spLocks noGrp="1"/>
          </p:cNvSpPr>
          <p:nvPr>
            <p:ph type="body" idx="2"/>
          </p:nvPr>
        </p:nvSpPr>
        <p:spPr>
          <a:xfrm>
            <a:off x="805219" y="3031062"/>
            <a:ext cx="4207046" cy="2871595"/>
          </a:xfrm>
        </p:spPr>
        <p:txBody>
          <a:bodyPr>
            <a:normAutofit fontScale="85000" lnSpcReduction="20000"/>
          </a:bodyPr>
          <a:lstStyle/>
          <a:p>
            <a:pPr marL="285750" indent="-285750">
              <a:buFont typeface="Arial" panose="020B0604020202020204" pitchFamily="34" charset="0"/>
              <a:buChar char="•"/>
            </a:pPr>
            <a:r>
              <a:rPr lang="el-GR" sz="2000" dirty="0"/>
              <a:t>Απεικονίζεται το κεντρικό παράθυρο του εργαλείου </a:t>
            </a:r>
            <a:r>
              <a:rPr lang="en-US" sz="2000" dirty="0"/>
              <a:t>Insight </a:t>
            </a:r>
            <a:r>
              <a:rPr lang="el-GR" sz="2000" dirty="0"/>
              <a:t>με ήδη φορτωμένα περιεχόμενα.</a:t>
            </a:r>
          </a:p>
          <a:p>
            <a:pPr marL="285750" indent="-285750">
              <a:buFont typeface="Arial" panose="020B0604020202020204" pitchFamily="34" charset="0"/>
              <a:buChar char="•"/>
            </a:pPr>
            <a:r>
              <a:rPr lang="el-GR" sz="2200" dirty="0"/>
              <a:t>Σημαντικά σφάλματα στην κεντρική περιοχή του εργαλείου.</a:t>
            </a:r>
          </a:p>
          <a:p>
            <a:pPr marL="285750" indent="-285750">
              <a:buFont typeface="Arial" panose="020B0604020202020204" pitchFamily="34" charset="0"/>
              <a:buChar char="•"/>
            </a:pPr>
            <a:r>
              <a:rPr lang="el-GR" sz="2200" dirty="0"/>
              <a:t>Λιγότερο σημαντικά σφάλματα στην δεξιά περιοχή η οποία ονομάζεται </a:t>
            </a:r>
            <a:r>
              <a:rPr lang="en-US" sz="2200" b="1" dirty="0"/>
              <a:t>Minor Syntax Errors.</a:t>
            </a:r>
          </a:p>
          <a:p>
            <a:pPr marL="285750" indent="-285750">
              <a:buFont typeface="Arial" panose="020B0604020202020204" pitchFamily="34" charset="0"/>
              <a:buChar char="•"/>
            </a:pPr>
            <a:r>
              <a:rPr lang="el-GR" sz="2200" dirty="0"/>
              <a:t>Αρχεία </a:t>
            </a:r>
            <a:r>
              <a:rPr lang="en-US" sz="2200" dirty="0"/>
              <a:t>SQL </a:t>
            </a:r>
            <a:r>
              <a:rPr lang="el-GR" sz="2200" dirty="0"/>
              <a:t>του σχήματος στην δεξιά κάτω γωνία του κεντρικού παραθύρου. </a:t>
            </a:r>
          </a:p>
          <a:p>
            <a:pPr marL="285750" indent="-285750">
              <a:buFont typeface="Arial" panose="020B0604020202020204" pitchFamily="34" charset="0"/>
              <a:buChar char="•"/>
            </a:pPr>
            <a:endParaRPr lang="el-GR" dirty="0"/>
          </a:p>
        </p:txBody>
      </p:sp>
    </p:spTree>
    <p:extLst>
      <p:ext uri="{BB962C8B-B14F-4D97-AF65-F5344CB8AC3E}">
        <p14:creationId xmlns:p14="http://schemas.microsoft.com/office/powerpoint/2010/main" val="3531583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DF4E5-82BF-44E3-A0DF-C85CFAD8849B}"/>
              </a:ext>
            </a:extLst>
          </p:cNvPr>
          <p:cNvSpPr>
            <a:spLocks noGrp="1"/>
          </p:cNvSpPr>
          <p:nvPr>
            <p:ph type="title"/>
          </p:nvPr>
        </p:nvSpPr>
        <p:spPr>
          <a:xfrm>
            <a:off x="859809" y="982129"/>
            <a:ext cx="4152455" cy="1778005"/>
          </a:xfrm>
        </p:spPr>
        <p:txBody>
          <a:bodyPr>
            <a:noAutofit/>
          </a:bodyPr>
          <a:lstStyle/>
          <a:p>
            <a:r>
              <a:rPr lang="el-GR" sz="3600" dirty="0"/>
              <a:t>Παράθυρο Ενσωματωμένου </a:t>
            </a:r>
            <a:r>
              <a:rPr lang="en-US" sz="3600" dirty="0"/>
              <a:t>Editor</a:t>
            </a:r>
            <a:endParaRPr lang="el-GR" sz="3600" dirty="0"/>
          </a:p>
        </p:txBody>
      </p:sp>
      <p:pic>
        <p:nvPicPr>
          <p:cNvPr id="6" name="Content Placeholder 5" descr="A screenshot of a social media post&#10;&#10;Description automatically generated">
            <a:extLst>
              <a:ext uri="{FF2B5EF4-FFF2-40B4-BE49-F238E27FC236}">
                <a16:creationId xmlns:a16="http://schemas.microsoft.com/office/drawing/2014/main" id="{BDAAAFBD-93FF-4DAE-BA13-6C854BF7CD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7093" y="1105468"/>
            <a:ext cx="6237025" cy="4831307"/>
          </a:xfrm>
        </p:spPr>
      </p:pic>
      <p:sp>
        <p:nvSpPr>
          <p:cNvPr id="4" name="Text Placeholder 3">
            <a:extLst>
              <a:ext uri="{FF2B5EF4-FFF2-40B4-BE49-F238E27FC236}">
                <a16:creationId xmlns:a16="http://schemas.microsoft.com/office/drawing/2014/main" id="{4F54470D-4257-44F2-9F0B-8EAA07EB76AE}"/>
              </a:ext>
            </a:extLst>
          </p:cNvPr>
          <p:cNvSpPr>
            <a:spLocks noGrp="1"/>
          </p:cNvSpPr>
          <p:nvPr>
            <p:ph type="body" idx="2"/>
          </p:nvPr>
        </p:nvSpPr>
        <p:spPr>
          <a:xfrm>
            <a:off x="859809" y="3031062"/>
            <a:ext cx="4152455" cy="2905713"/>
          </a:xfrm>
        </p:spPr>
        <p:txBody>
          <a:bodyPr/>
          <a:lstStyle/>
          <a:p>
            <a:pPr marL="285750" indent="-285750">
              <a:buFont typeface="Arial" panose="020B0604020202020204" pitchFamily="34" charset="0"/>
              <a:buChar char="•"/>
            </a:pPr>
            <a:r>
              <a:rPr lang="el-GR" sz="2000" dirty="0"/>
              <a:t>Περιεχόμενα του αρχείου εμφανίζονται σε κεντρική περιοχή.</a:t>
            </a:r>
          </a:p>
          <a:p>
            <a:pPr marL="285750" indent="-285750">
              <a:buFont typeface="Arial" panose="020B0604020202020204" pitchFamily="34" charset="0"/>
              <a:buChar char="•"/>
            </a:pPr>
            <a:r>
              <a:rPr lang="el-GR" sz="2000" dirty="0"/>
              <a:t>Μπάρα μενού στην κορυφή με όλα τα διαθέσιμα εργαλεία.</a:t>
            </a:r>
          </a:p>
          <a:p>
            <a:pPr marL="285750" indent="-285750">
              <a:buFont typeface="Arial" panose="020B0604020202020204" pitchFamily="34" charset="0"/>
              <a:buChar char="•"/>
            </a:pPr>
            <a:r>
              <a:rPr lang="el-GR" sz="2000" dirty="0"/>
              <a:t>Το όνομα αρχείου εντοπίζεται στα δεξιά της μπάρας μενού.</a:t>
            </a:r>
          </a:p>
        </p:txBody>
      </p:sp>
    </p:spTree>
    <p:extLst>
      <p:ext uri="{BB962C8B-B14F-4D97-AF65-F5344CB8AC3E}">
        <p14:creationId xmlns:p14="http://schemas.microsoft.com/office/powerpoint/2010/main" val="147162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E305C-725A-4DBD-A92D-A28749A3B347}"/>
              </a:ext>
            </a:extLst>
          </p:cNvPr>
          <p:cNvSpPr>
            <a:spLocks noGrp="1"/>
          </p:cNvSpPr>
          <p:nvPr>
            <p:ph type="title"/>
          </p:nvPr>
        </p:nvSpPr>
        <p:spPr>
          <a:xfrm>
            <a:off x="846161" y="955343"/>
            <a:ext cx="4166103" cy="1473957"/>
          </a:xfrm>
        </p:spPr>
        <p:txBody>
          <a:bodyPr>
            <a:normAutofit/>
          </a:bodyPr>
          <a:lstStyle/>
          <a:p>
            <a:r>
              <a:rPr lang="el-GR" sz="3600" dirty="0"/>
              <a:t>Αρχιτεκτονική του εργαλείου </a:t>
            </a:r>
            <a:r>
              <a:rPr lang="en-US" sz="3600" dirty="0"/>
              <a:t>Insight </a:t>
            </a:r>
            <a:endParaRPr lang="el-GR" sz="3600" dirty="0"/>
          </a:p>
        </p:txBody>
      </p:sp>
      <p:pic>
        <p:nvPicPr>
          <p:cNvPr id="6" name="Content Placeholder 5">
            <a:extLst>
              <a:ext uri="{FF2B5EF4-FFF2-40B4-BE49-F238E27FC236}">
                <a16:creationId xmlns:a16="http://schemas.microsoft.com/office/drawing/2014/main" id="{4F01EE89-ECFF-47F7-9391-7D10687E9C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68036" y="955343"/>
            <a:ext cx="6077803" cy="4967785"/>
          </a:xfrm>
        </p:spPr>
      </p:pic>
      <p:sp>
        <p:nvSpPr>
          <p:cNvPr id="4" name="Text Placeholder 3">
            <a:extLst>
              <a:ext uri="{FF2B5EF4-FFF2-40B4-BE49-F238E27FC236}">
                <a16:creationId xmlns:a16="http://schemas.microsoft.com/office/drawing/2014/main" id="{2C22E824-57CE-47AB-9B9E-9E6497F328FB}"/>
              </a:ext>
            </a:extLst>
          </p:cNvPr>
          <p:cNvSpPr>
            <a:spLocks noGrp="1"/>
          </p:cNvSpPr>
          <p:nvPr>
            <p:ph type="body" idx="2"/>
          </p:nvPr>
        </p:nvSpPr>
        <p:spPr>
          <a:xfrm>
            <a:off x="846161" y="3031062"/>
            <a:ext cx="4166103" cy="2892066"/>
          </a:xfrm>
        </p:spPr>
        <p:txBody>
          <a:bodyPr>
            <a:noAutofit/>
          </a:bodyPr>
          <a:lstStyle/>
          <a:p>
            <a:pPr marL="285750" indent="-285750">
              <a:buFont typeface="Arial" panose="020B0604020202020204" pitchFamily="34" charset="0"/>
              <a:buChar char="•"/>
            </a:pPr>
            <a:r>
              <a:rPr lang="el-GR" dirty="0"/>
              <a:t>Η αρχιτεκτονική του εργαλείου απεικονίζεται στο διπλανό σχήμα και αποτελείται από οκτώ πακέτα.</a:t>
            </a:r>
          </a:p>
          <a:p>
            <a:pPr marL="285750" indent="-285750">
              <a:buFont typeface="Arial" panose="020B0604020202020204" pitchFamily="34" charset="0"/>
              <a:buChar char="•"/>
            </a:pPr>
            <a:r>
              <a:rPr lang="el-GR" dirty="0"/>
              <a:t>Το πακέτο </a:t>
            </a:r>
            <a:r>
              <a:rPr lang="en-US" dirty="0"/>
              <a:t>guimainconsole </a:t>
            </a:r>
            <a:r>
              <a:rPr lang="el-GR" dirty="0"/>
              <a:t>είναι υπεύθυνο για την δημιουργία του κεντρικού παραθύρου του εργαλείου αλλά και τον χειρισμό των γεγονότων.</a:t>
            </a:r>
          </a:p>
          <a:p>
            <a:pPr marL="285750" indent="-285750">
              <a:buFont typeface="Arial" panose="020B0604020202020204" pitchFamily="34" charset="0"/>
              <a:buChar char="•"/>
            </a:pPr>
            <a:r>
              <a:rPr lang="el-GR" dirty="0"/>
              <a:t>Το πακέτο </a:t>
            </a:r>
            <a:r>
              <a:rPr lang="en-US" dirty="0"/>
              <a:t>groupby </a:t>
            </a:r>
            <a:r>
              <a:rPr lang="el-GR" dirty="0"/>
              <a:t>είναι υπεύθυνο για την διεκπεραίωση των ομαδοποιήσεων των λαθών.</a:t>
            </a:r>
          </a:p>
          <a:p>
            <a:pPr marL="285750" indent="-285750">
              <a:buFont typeface="Arial" panose="020B0604020202020204" pitchFamily="34" charset="0"/>
              <a:buChar char="•"/>
            </a:pPr>
            <a:r>
              <a:rPr lang="el-GR" dirty="0"/>
              <a:t>Το πακέτο </a:t>
            </a:r>
            <a:r>
              <a:rPr lang="en-US" dirty="0"/>
              <a:t>guitexteditor </a:t>
            </a:r>
            <a:r>
              <a:rPr lang="el-GR" dirty="0"/>
              <a:t>είναι υπεύθυνο για την δημιουργία του παραθύρου του </a:t>
            </a:r>
            <a:r>
              <a:rPr lang="en-US" dirty="0"/>
              <a:t>editor.</a:t>
            </a:r>
            <a:endParaRPr lang="el-GR" dirty="0"/>
          </a:p>
        </p:txBody>
      </p:sp>
    </p:spTree>
    <p:extLst>
      <p:ext uri="{BB962C8B-B14F-4D97-AF65-F5344CB8AC3E}">
        <p14:creationId xmlns:p14="http://schemas.microsoft.com/office/powerpoint/2010/main" val="124328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2AC64-D2AF-4A56-A7B1-DF4EDFBCC2F9}"/>
              </a:ext>
            </a:extLst>
          </p:cNvPr>
          <p:cNvSpPr>
            <a:spLocks noGrp="1"/>
          </p:cNvSpPr>
          <p:nvPr>
            <p:ph type="title"/>
          </p:nvPr>
        </p:nvSpPr>
        <p:spPr>
          <a:xfrm>
            <a:off x="750627" y="723332"/>
            <a:ext cx="4261637" cy="1705970"/>
          </a:xfrm>
        </p:spPr>
        <p:txBody>
          <a:bodyPr>
            <a:noAutofit/>
          </a:bodyPr>
          <a:lstStyle/>
          <a:p>
            <a:r>
              <a:rPr lang="el-GR" sz="3600" dirty="0"/>
              <a:t>Εσωτερική Σχεδίαση πακέτου </a:t>
            </a:r>
            <a:r>
              <a:rPr lang="en-US" sz="3600" dirty="0"/>
              <a:t>groupby</a:t>
            </a:r>
            <a:endParaRPr lang="el-GR" sz="3600" dirty="0"/>
          </a:p>
        </p:txBody>
      </p:sp>
      <p:pic>
        <p:nvPicPr>
          <p:cNvPr id="6" name="Content Placeholder 5" descr="A screenshot of a map&#10;&#10;Description automatically generated">
            <a:extLst>
              <a:ext uri="{FF2B5EF4-FFF2-40B4-BE49-F238E27FC236}">
                <a16:creationId xmlns:a16="http://schemas.microsoft.com/office/drawing/2014/main" id="{3CC0BC1B-5C1B-44E6-85CD-7A11EB58D1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1388534"/>
            <a:ext cx="5882208" cy="4534593"/>
          </a:xfrm>
        </p:spPr>
      </p:pic>
      <p:sp>
        <p:nvSpPr>
          <p:cNvPr id="4" name="Text Placeholder 3">
            <a:extLst>
              <a:ext uri="{FF2B5EF4-FFF2-40B4-BE49-F238E27FC236}">
                <a16:creationId xmlns:a16="http://schemas.microsoft.com/office/drawing/2014/main" id="{644A3024-56F6-46DE-B739-794957EC417E}"/>
              </a:ext>
            </a:extLst>
          </p:cNvPr>
          <p:cNvSpPr>
            <a:spLocks noGrp="1"/>
          </p:cNvSpPr>
          <p:nvPr>
            <p:ph type="body" idx="2"/>
          </p:nvPr>
        </p:nvSpPr>
        <p:spPr>
          <a:xfrm>
            <a:off x="891655" y="3031062"/>
            <a:ext cx="4120610" cy="2987601"/>
          </a:xfrm>
        </p:spPr>
        <p:txBody>
          <a:bodyPr>
            <a:noAutofit/>
          </a:bodyPr>
          <a:lstStyle/>
          <a:p>
            <a:pPr marL="285750" indent="-285750">
              <a:buFont typeface="Arial" panose="020B0604020202020204" pitchFamily="34" charset="0"/>
              <a:buChar char="•"/>
            </a:pPr>
            <a:r>
              <a:rPr lang="en-US" sz="1800" dirty="0"/>
              <a:t>UML </a:t>
            </a:r>
            <a:r>
              <a:rPr lang="el-GR" sz="1800" dirty="0"/>
              <a:t>διάγραμμα κλάσεων πακέτου </a:t>
            </a:r>
            <a:r>
              <a:rPr lang="en-US" sz="1800" dirty="0"/>
              <a:t>groupby.</a:t>
            </a:r>
          </a:p>
          <a:p>
            <a:pPr marL="285750" indent="-285750">
              <a:buFont typeface="Arial" panose="020B0604020202020204" pitchFamily="34" charset="0"/>
              <a:buChar char="•"/>
            </a:pPr>
            <a:r>
              <a:rPr lang="en-US" sz="1800" dirty="0"/>
              <a:t>Interface </a:t>
            </a:r>
            <a:r>
              <a:rPr lang="el-GR" sz="1800" dirty="0"/>
              <a:t>που ονομάζεται </a:t>
            </a:r>
            <a:r>
              <a:rPr lang="en-US" sz="1800" dirty="0"/>
              <a:t>GroupBy, </a:t>
            </a:r>
            <a:r>
              <a:rPr lang="el-GR" sz="1800" dirty="0"/>
              <a:t>υλοποιείται από τις κλάσεις </a:t>
            </a:r>
            <a:r>
              <a:rPr lang="en-US" sz="1800" dirty="0"/>
              <a:t>GroupErrorHandler </a:t>
            </a:r>
            <a:r>
              <a:rPr lang="el-GR" sz="1800" dirty="0"/>
              <a:t>και </a:t>
            </a:r>
            <a:r>
              <a:rPr lang="en-US" sz="1800" dirty="0"/>
              <a:t>GroupByFileHandler.</a:t>
            </a:r>
          </a:p>
          <a:p>
            <a:pPr marL="285750" indent="-285750">
              <a:buFont typeface="Arial" panose="020B0604020202020204" pitchFamily="34" charset="0"/>
              <a:buChar char="•"/>
            </a:pPr>
            <a:r>
              <a:rPr lang="el-GR" sz="1800" dirty="0"/>
              <a:t>Κλάση </a:t>
            </a:r>
            <a:r>
              <a:rPr lang="en-US" sz="1800" dirty="0"/>
              <a:t>GroupFactory</a:t>
            </a:r>
            <a:r>
              <a:rPr lang="el-GR" sz="1800" dirty="0"/>
              <a:t>, η οποία είναι υπεύθυνη για την δημιουργία αντικειμένων των κλάσεων που υλοποιούν το </a:t>
            </a:r>
            <a:r>
              <a:rPr lang="en-US" sz="1800" dirty="0"/>
              <a:t>interface.</a:t>
            </a:r>
            <a:endParaRPr lang="el-GR" sz="1800" dirty="0"/>
          </a:p>
        </p:txBody>
      </p:sp>
    </p:spTree>
    <p:extLst>
      <p:ext uri="{BB962C8B-B14F-4D97-AF65-F5344CB8AC3E}">
        <p14:creationId xmlns:p14="http://schemas.microsoft.com/office/powerpoint/2010/main" val="706875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BAF52-AB9A-4B3E-ACE8-8644DF9C0D88}"/>
              </a:ext>
            </a:extLst>
          </p:cNvPr>
          <p:cNvSpPr>
            <a:spLocks noGrp="1"/>
          </p:cNvSpPr>
          <p:nvPr>
            <p:ph type="title"/>
          </p:nvPr>
        </p:nvSpPr>
        <p:spPr>
          <a:xfrm>
            <a:off x="791571" y="709684"/>
            <a:ext cx="4220694" cy="1705970"/>
          </a:xfrm>
        </p:spPr>
        <p:txBody>
          <a:bodyPr>
            <a:noAutofit/>
          </a:bodyPr>
          <a:lstStyle/>
          <a:p>
            <a:r>
              <a:rPr lang="el-GR" sz="3600" dirty="0"/>
              <a:t>Εσωτερική Σχεδίαση πακέτου </a:t>
            </a:r>
            <a:r>
              <a:rPr lang="en-US" sz="3600" dirty="0"/>
              <a:t>guimainconsole</a:t>
            </a:r>
            <a:endParaRPr lang="el-GR" sz="3600" dirty="0"/>
          </a:p>
        </p:txBody>
      </p:sp>
      <p:sp>
        <p:nvSpPr>
          <p:cNvPr id="4" name="Text Placeholder 3">
            <a:extLst>
              <a:ext uri="{FF2B5EF4-FFF2-40B4-BE49-F238E27FC236}">
                <a16:creationId xmlns:a16="http://schemas.microsoft.com/office/drawing/2014/main" id="{E2547D40-48E2-422B-9018-F60F235AE504}"/>
              </a:ext>
            </a:extLst>
          </p:cNvPr>
          <p:cNvSpPr>
            <a:spLocks noGrp="1"/>
          </p:cNvSpPr>
          <p:nvPr>
            <p:ph type="body" idx="2"/>
          </p:nvPr>
        </p:nvSpPr>
        <p:spPr>
          <a:xfrm>
            <a:off x="791571" y="3031062"/>
            <a:ext cx="4220694" cy="3117254"/>
          </a:xfrm>
        </p:spPr>
        <p:txBody>
          <a:bodyPr/>
          <a:lstStyle/>
          <a:p>
            <a:pPr marL="285750" indent="-285750">
              <a:buFont typeface="Arial" panose="020B0604020202020204" pitchFamily="34" charset="0"/>
              <a:buChar char="•"/>
            </a:pPr>
            <a:r>
              <a:rPr lang="en-US" dirty="0"/>
              <a:t>UML </a:t>
            </a:r>
            <a:r>
              <a:rPr lang="el-GR" dirty="0"/>
              <a:t>διάγραμμα κλάσεων του πακέτου </a:t>
            </a:r>
            <a:r>
              <a:rPr lang="en-US" dirty="0"/>
              <a:t>guimainconsole.</a:t>
            </a:r>
          </a:p>
          <a:p>
            <a:pPr marL="285750" indent="-285750">
              <a:buFont typeface="Arial" panose="020B0604020202020204" pitchFamily="34" charset="0"/>
              <a:buChar char="•"/>
            </a:pPr>
            <a:r>
              <a:rPr lang="el-GR" dirty="0"/>
              <a:t>Κλάση</a:t>
            </a:r>
            <a:r>
              <a:rPr lang="el-GR" b="1" dirty="0"/>
              <a:t> </a:t>
            </a:r>
            <a:r>
              <a:rPr lang="en-US" b="1" dirty="0"/>
              <a:t>MainInsightWindow</a:t>
            </a:r>
            <a:r>
              <a:rPr lang="el-GR" b="1" dirty="0"/>
              <a:t> </a:t>
            </a:r>
            <a:r>
              <a:rPr lang="el-GR" dirty="0"/>
              <a:t>συσχετίζεται με όλες τις κλάσεις του πακέτου ώστε να δημιουργήσει το βασικό παράθυρο αλλά και να διαχειριστεί τα γεγονότα που προκύπτουν.</a:t>
            </a:r>
          </a:p>
        </p:txBody>
      </p:sp>
      <p:pic>
        <p:nvPicPr>
          <p:cNvPr id="9" name="Content Placeholder 8" descr="A screenshot of text&#10;&#10;Description automatically generated">
            <a:extLst>
              <a:ext uri="{FF2B5EF4-FFF2-40B4-BE49-F238E27FC236}">
                <a16:creationId xmlns:a16="http://schemas.microsoft.com/office/drawing/2014/main" id="{748521A9-BDE5-4D51-A976-2016D2AF93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8979" y="709684"/>
            <a:ext cx="5964071" cy="5438632"/>
          </a:xfrm>
        </p:spPr>
      </p:pic>
    </p:spTree>
    <p:extLst>
      <p:ext uri="{BB962C8B-B14F-4D97-AF65-F5344CB8AC3E}">
        <p14:creationId xmlns:p14="http://schemas.microsoft.com/office/powerpoint/2010/main" val="1531973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C3C9B-20D9-4E32-B875-4BFD24DB6527}"/>
              </a:ext>
            </a:extLst>
          </p:cNvPr>
          <p:cNvSpPr>
            <a:spLocks noGrp="1"/>
          </p:cNvSpPr>
          <p:nvPr>
            <p:ph type="title"/>
          </p:nvPr>
        </p:nvSpPr>
        <p:spPr>
          <a:xfrm>
            <a:off x="793377" y="847165"/>
            <a:ext cx="4218888" cy="1707776"/>
          </a:xfrm>
        </p:spPr>
        <p:txBody>
          <a:bodyPr>
            <a:noAutofit/>
          </a:bodyPr>
          <a:lstStyle/>
          <a:p>
            <a:r>
              <a:rPr lang="en-US" sz="3600" dirty="0"/>
              <a:t>Insight: </a:t>
            </a:r>
            <a:r>
              <a:rPr lang="el-GR" sz="3600" dirty="0"/>
              <a:t>Ομαδοποίηση σφαλμάτων ανά τύπο λάθους</a:t>
            </a:r>
          </a:p>
        </p:txBody>
      </p:sp>
      <p:pic>
        <p:nvPicPr>
          <p:cNvPr id="6" name="Content Placeholder 5" descr="A screenshot of a social media post&#10;&#10;Description automatically generated">
            <a:extLst>
              <a:ext uri="{FF2B5EF4-FFF2-40B4-BE49-F238E27FC236}">
                <a16:creationId xmlns:a16="http://schemas.microsoft.com/office/drawing/2014/main" id="{385521E8-F72B-48F4-89E0-505402A021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49850" y="941294"/>
            <a:ext cx="6248773" cy="4934566"/>
          </a:xfrm>
        </p:spPr>
      </p:pic>
      <p:sp>
        <p:nvSpPr>
          <p:cNvPr id="4" name="Text Placeholder 3">
            <a:extLst>
              <a:ext uri="{FF2B5EF4-FFF2-40B4-BE49-F238E27FC236}">
                <a16:creationId xmlns:a16="http://schemas.microsoft.com/office/drawing/2014/main" id="{4D9FDCCF-2CA8-49D8-BB55-C8728C49F0A0}"/>
              </a:ext>
            </a:extLst>
          </p:cNvPr>
          <p:cNvSpPr>
            <a:spLocks noGrp="1"/>
          </p:cNvSpPr>
          <p:nvPr>
            <p:ph type="body" idx="2"/>
          </p:nvPr>
        </p:nvSpPr>
        <p:spPr>
          <a:xfrm>
            <a:off x="793377" y="3031062"/>
            <a:ext cx="4218888" cy="2844798"/>
          </a:xfrm>
        </p:spPr>
        <p:txBody>
          <a:bodyPr/>
          <a:lstStyle/>
          <a:p>
            <a:pPr marL="285750" indent="-285750">
              <a:buFont typeface="Arial" panose="020B0604020202020204" pitchFamily="34" charset="0"/>
              <a:buChar char="•"/>
            </a:pPr>
            <a:r>
              <a:rPr lang="el-GR" dirty="0"/>
              <a:t>Ομαδοποίηση ανά τύπο λάθους σημαίνει ότι στην κεντρική περιοχή του εργαλείου θα εμφανιστεί μία εγγραφή για κάθε τύπο λάθους στην οποία θα περιέχονται όλες οι γραμμές στις οποίες εντοπίζεται το λάθος σε κάθε αρχείο.</a:t>
            </a:r>
          </a:p>
        </p:txBody>
      </p:sp>
    </p:spTree>
    <p:extLst>
      <p:ext uri="{BB962C8B-B14F-4D97-AF65-F5344CB8AC3E}">
        <p14:creationId xmlns:p14="http://schemas.microsoft.com/office/powerpoint/2010/main" val="2676193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1E7DE-27C1-467C-B826-2294A8522931}"/>
              </a:ext>
            </a:extLst>
          </p:cNvPr>
          <p:cNvSpPr>
            <a:spLocks noGrp="1"/>
          </p:cNvSpPr>
          <p:nvPr>
            <p:ph type="title"/>
          </p:nvPr>
        </p:nvSpPr>
        <p:spPr>
          <a:xfrm>
            <a:off x="846339" y="825623"/>
            <a:ext cx="4302710" cy="1748901"/>
          </a:xfrm>
        </p:spPr>
        <p:txBody>
          <a:bodyPr>
            <a:noAutofit/>
          </a:bodyPr>
          <a:lstStyle/>
          <a:p>
            <a:r>
              <a:rPr lang="en-US" sz="3600" dirty="0"/>
              <a:t>Insight: </a:t>
            </a:r>
            <a:r>
              <a:rPr lang="el-GR" sz="3600" dirty="0"/>
              <a:t>Ομαδοποίηση σφαλμάτων κατά αρχείο εισόδου</a:t>
            </a:r>
          </a:p>
        </p:txBody>
      </p:sp>
      <p:pic>
        <p:nvPicPr>
          <p:cNvPr id="6" name="Content Placeholder 5" descr="A screenshot of a social media post&#10;&#10;Description automatically generated">
            <a:extLst>
              <a:ext uri="{FF2B5EF4-FFF2-40B4-BE49-F238E27FC236}">
                <a16:creationId xmlns:a16="http://schemas.microsoft.com/office/drawing/2014/main" id="{7BE5831B-C486-4874-B5B3-8A667C60FC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1047565"/>
            <a:ext cx="5927524" cy="4669654"/>
          </a:xfrm>
        </p:spPr>
      </p:pic>
      <p:sp>
        <p:nvSpPr>
          <p:cNvPr id="4" name="Text Placeholder 3">
            <a:extLst>
              <a:ext uri="{FF2B5EF4-FFF2-40B4-BE49-F238E27FC236}">
                <a16:creationId xmlns:a16="http://schemas.microsoft.com/office/drawing/2014/main" id="{93F16846-B4E5-4569-9715-14D6F1C93240}"/>
              </a:ext>
            </a:extLst>
          </p:cNvPr>
          <p:cNvSpPr>
            <a:spLocks noGrp="1"/>
          </p:cNvSpPr>
          <p:nvPr>
            <p:ph type="body" idx="2"/>
          </p:nvPr>
        </p:nvSpPr>
        <p:spPr>
          <a:xfrm>
            <a:off x="846338" y="3031062"/>
            <a:ext cx="4302711" cy="2686157"/>
          </a:xfrm>
        </p:spPr>
        <p:txBody>
          <a:bodyPr/>
          <a:lstStyle/>
          <a:p>
            <a:pPr marL="285750" indent="-285750">
              <a:buFont typeface="Arial" panose="020B0604020202020204" pitchFamily="34" charset="0"/>
              <a:buChar char="•"/>
            </a:pPr>
            <a:r>
              <a:rPr lang="el-GR" dirty="0"/>
              <a:t>Ομαδοποίηση κατά αρχείο εισόδου σημαίνει ότι στην κεντρική περιοχή του εργαλείου θα εμφανιστεί μία εγγραφή για κάθε τύπο λάθους στην οποία θα περιέχονται όλα τα αρχεία χωρισμένα με κόμμα στα οποία εντοπίζεται το λάθος.</a:t>
            </a:r>
          </a:p>
          <a:p>
            <a:pPr marL="285750" indent="-285750">
              <a:buFont typeface="Arial" panose="020B0604020202020204" pitchFamily="34" charset="0"/>
              <a:buChar char="•"/>
            </a:pPr>
            <a:r>
              <a:rPr lang="el-GR" dirty="0"/>
              <a:t>Αν το λάθος υφίσταται σε ένα αρχείο μόνο και σε κανένα άλλο, τότε θα εμφανιστεί και αυτή η εγγραφή.</a:t>
            </a:r>
          </a:p>
        </p:txBody>
      </p:sp>
    </p:spTree>
    <p:extLst>
      <p:ext uri="{BB962C8B-B14F-4D97-AF65-F5344CB8AC3E}">
        <p14:creationId xmlns:p14="http://schemas.microsoft.com/office/powerpoint/2010/main" val="3225684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C032F-75F6-4810-B173-0BCBB6C3BE30}"/>
              </a:ext>
            </a:extLst>
          </p:cNvPr>
          <p:cNvSpPr>
            <a:spLocks noGrp="1"/>
          </p:cNvSpPr>
          <p:nvPr>
            <p:ph type="title"/>
          </p:nvPr>
        </p:nvSpPr>
        <p:spPr>
          <a:xfrm>
            <a:off x="1293811" y="710214"/>
            <a:ext cx="3890748" cy="1748901"/>
          </a:xfrm>
        </p:spPr>
        <p:txBody>
          <a:bodyPr>
            <a:noAutofit/>
          </a:bodyPr>
          <a:lstStyle/>
          <a:p>
            <a:r>
              <a:rPr lang="en-US" sz="3600" dirty="0"/>
              <a:t>Insight: </a:t>
            </a:r>
            <a:r>
              <a:rPr lang="el-GR" sz="3600" dirty="0"/>
              <a:t>Αναζήτηση ενός </a:t>
            </a:r>
            <a:r>
              <a:rPr lang="en-US" sz="3600" dirty="0"/>
              <a:t>keyword </a:t>
            </a:r>
            <a:r>
              <a:rPr lang="el-GR" sz="3600" dirty="0"/>
              <a:t>σε </a:t>
            </a:r>
            <a:r>
              <a:rPr lang="en-US" sz="3600" dirty="0"/>
              <a:t>sql </a:t>
            </a:r>
            <a:r>
              <a:rPr lang="el-GR" sz="3600" dirty="0"/>
              <a:t>αρχείο</a:t>
            </a:r>
          </a:p>
        </p:txBody>
      </p:sp>
      <p:pic>
        <p:nvPicPr>
          <p:cNvPr id="6" name="Content Placeholder 5" descr="A screenshot of a social media post&#10;&#10;Description automatically generated">
            <a:extLst>
              <a:ext uri="{FF2B5EF4-FFF2-40B4-BE49-F238E27FC236}">
                <a16:creationId xmlns:a16="http://schemas.microsoft.com/office/drawing/2014/main" id="{8BBCC25F-8B5B-40B2-B676-333FA27F76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1047565"/>
            <a:ext cx="5874258" cy="4616388"/>
          </a:xfrm>
        </p:spPr>
      </p:pic>
      <p:sp>
        <p:nvSpPr>
          <p:cNvPr id="4" name="Text Placeholder 3">
            <a:extLst>
              <a:ext uri="{FF2B5EF4-FFF2-40B4-BE49-F238E27FC236}">
                <a16:creationId xmlns:a16="http://schemas.microsoft.com/office/drawing/2014/main" id="{545BF018-5DE6-4C20-8702-6284535C6BC4}"/>
              </a:ext>
            </a:extLst>
          </p:cNvPr>
          <p:cNvSpPr>
            <a:spLocks noGrp="1"/>
          </p:cNvSpPr>
          <p:nvPr>
            <p:ph type="body" idx="2"/>
          </p:nvPr>
        </p:nvSpPr>
        <p:spPr>
          <a:xfrm>
            <a:off x="1293811" y="3031062"/>
            <a:ext cx="3890748" cy="2632891"/>
          </a:xfrm>
        </p:spPr>
        <p:txBody>
          <a:bodyPr/>
          <a:lstStyle/>
          <a:p>
            <a:pPr marL="285750" indent="-285750">
              <a:buFont typeface="Arial" panose="020B0604020202020204" pitchFamily="34" charset="0"/>
              <a:buChar char="•"/>
            </a:pPr>
            <a:r>
              <a:rPr lang="el-GR" dirty="0"/>
              <a:t>Στο διπλανό σχήμα αναζητούμε το </a:t>
            </a:r>
            <a:r>
              <a:rPr lang="en-US" dirty="0"/>
              <a:t>keyword</a:t>
            </a:r>
            <a:r>
              <a:rPr lang="el-GR" dirty="0"/>
              <a:t> ‘</a:t>
            </a:r>
            <a:r>
              <a:rPr lang="en-US" dirty="0"/>
              <a:t>INTEGER</a:t>
            </a:r>
            <a:r>
              <a:rPr lang="el-GR" dirty="0"/>
              <a:t>’</a:t>
            </a:r>
            <a:r>
              <a:rPr lang="en-US" dirty="0"/>
              <a:t> </a:t>
            </a:r>
            <a:r>
              <a:rPr lang="el-GR" dirty="0"/>
              <a:t>σε ένα </a:t>
            </a:r>
            <a:r>
              <a:rPr lang="en-US" dirty="0"/>
              <a:t>sql </a:t>
            </a:r>
            <a:r>
              <a:rPr lang="el-GR" dirty="0"/>
              <a:t>αρχείο στον </a:t>
            </a:r>
            <a:r>
              <a:rPr lang="en-US" dirty="0"/>
              <a:t>editor.</a:t>
            </a:r>
            <a:endParaRPr lang="el-GR" dirty="0"/>
          </a:p>
          <a:p>
            <a:pPr marL="285750" indent="-285750">
              <a:buFont typeface="Arial" panose="020B0604020202020204" pitchFamily="34" charset="0"/>
              <a:buChar char="•"/>
            </a:pPr>
            <a:r>
              <a:rPr lang="el-GR" dirty="0"/>
              <a:t>Ενεργοποιούμε την επιλογή </a:t>
            </a:r>
            <a:r>
              <a:rPr lang="en-US" b="1" dirty="0"/>
              <a:t>All </a:t>
            </a:r>
            <a:r>
              <a:rPr lang="el-GR" dirty="0"/>
              <a:t>από το κουτί</a:t>
            </a:r>
            <a:r>
              <a:rPr lang="el-GR" b="1" dirty="0"/>
              <a:t> </a:t>
            </a:r>
            <a:r>
              <a:rPr lang="en-US" b="1" dirty="0"/>
              <a:t>Scope </a:t>
            </a:r>
            <a:r>
              <a:rPr lang="el-GR" dirty="0"/>
              <a:t>ώστε η εμβέλεια αναζήτησης να περιέχει όλο το αρχείο.</a:t>
            </a:r>
            <a:endParaRPr lang="el-GR" b="1" dirty="0"/>
          </a:p>
          <a:p>
            <a:pPr marL="285750" indent="-285750">
              <a:buFont typeface="Arial" panose="020B0604020202020204" pitchFamily="34" charset="0"/>
              <a:buChar char="•"/>
            </a:pPr>
            <a:r>
              <a:rPr lang="el-GR" dirty="0"/>
              <a:t>Όλα τα στιγμιότυπα του </a:t>
            </a:r>
            <a:r>
              <a:rPr lang="en-US" dirty="0"/>
              <a:t>keyword </a:t>
            </a:r>
            <a:r>
              <a:rPr lang="el-GR" dirty="0"/>
              <a:t>βρέθηκαν και απεικονίζονται με κόκκινο χρώμα για την εύκολο εντοπισμό τους.</a:t>
            </a:r>
            <a:r>
              <a:rPr lang="en-US" dirty="0"/>
              <a:t> </a:t>
            </a:r>
            <a:endParaRPr lang="el-GR" dirty="0"/>
          </a:p>
        </p:txBody>
      </p:sp>
    </p:spTree>
    <p:extLst>
      <p:ext uri="{BB962C8B-B14F-4D97-AF65-F5344CB8AC3E}">
        <p14:creationId xmlns:p14="http://schemas.microsoft.com/office/powerpoint/2010/main" val="412546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D6A94-3322-4C03-B70C-1C52C4E2D910}"/>
              </a:ext>
            </a:extLst>
          </p:cNvPr>
          <p:cNvSpPr>
            <a:spLocks noGrp="1"/>
          </p:cNvSpPr>
          <p:nvPr>
            <p:ph type="title"/>
          </p:nvPr>
        </p:nvSpPr>
        <p:spPr/>
        <p:txBody>
          <a:bodyPr/>
          <a:lstStyle/>
          <a:p>
            <a:r>
              <a:rPr lang="el-GR" dirty="0"/>
              <a:t>Συμπεράσματα Αξιολόγησης</a:t>
            </a:r>
          </a:p>
        </p:txBody>
      </p:sp>
      <p:sp>
        <p:nvSpPr>
          <p:cNvPr id="3" name="Content Placeholder 2">
            <a:extLst>
              <a:ext uri="{FF2B5EF4-FFF2-40B4-BE49-F238E27FC236}">
                <a16:creationId xmlns:a16="http://schemas.microsoft.com/office/drawing/2014/main" id="{902396B2-B339-43CD-8CA4-7D332C61F30E}"/>
              </a:ext>
            </a:extLst>
          </p:cNvPr>
          <p:cNvSpPr>
            <a:spLocks noGrp="1"/>
          </p:cNvSpPr>
          <p:nvPr>
            <p:ph idx="1"/>
          </p:nvPr>
        </p:nvSpPr>
        <p:spPr/>
        <p:txBody>
          <a:bodyPr/>
          <a:lstStyle/>
          <a:p>
            <a:r>
              <a:rPr lang="el-GR" dirty="0"/>
              <a:t>Με την αύξηση κατά τάξεων του μεγέθους της εισόδου, τα εργαλεία Εκάτη και Ενόραση δεν παρουσιάζουν σημαντική αύξηση στον χρόνο φόρτωσης της πληροφορίας. </a:t>
            </a:r>
          </a:p>
        </p:txBody>
      </p:sp>
    </p:spTree>
    <p:extLst>
      <p:ext uri="{BB962C8B-B14F-4D97-AF65-F5344CB8AC3E}">
        <p14:creationId xmlns:p14="http://schemas.microsoft.com/office/powerpoint/2010/main" val="1669428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BEE38-5D65-4FCC-AB62-DE5F088B53F4}"/>
              </a:ext>
            </a:extLst>
          </p:cNvPr>
          <p:cNvSpPr>
            <a:spLocks noGrp="1"/>
          </p:cNvSpPr>
          <p:nvPr>
            <p:ph type="title"/>
          </p:nvPr>
        </p:nvSpPr>
        <p:spPr/>
        <p:txBody>
          <a:bodyPr/>
          <a:lstStyle/>
          <a:p>
            <a:r>
              <a:rPr lang="el-GR" dirty="0"/>
              <a:t>Συμπεράσματα Αξιολόγησης</a:t>
            </a:r>
          </a:p>
        </p:txBody>
      </p:sp>
      <p:sp>
        <p:nvSpPr>
          <p:cNvPr id="3" name="Content Placeholder 2">
            <a:extLst>
              <a:ext uri="{FF2B5EF4-FFF2-40B4-BE49-F238E27FC236}">
                <a16:creationId xmlns:a16="http://schemas.microsoft.com/office/drawing/2014/main" id="{5303175D-E42C-4ECF-984D-98588047CE38}"/>
              </a:ext>
            </a:extLst>
          </p:cNvPr>
          <p:cNvSpPr>
            <a:spLocks noGrp="1"/>
          </p:cNvSpPr>
          <p:nvPr>
            <p:ph idx="1"/>
          </p:nvPr>
        </p:nvSpPr>
        <p:spPr/>
        <p:txBody>
          <a:bodyPr/>
          <a:lstStyle/>
          <a:p>
            <a:r>
              <a:rPr lang="el-GR" dirty="0"/>
              <a:t>Ο παραλληλισμός των ενεργειών απεικόνιση του σφάλματος από το εργαλείο </a:t>
            </a:r>
            <a:r>
              <a:rPr lang="en-US" dirty="0"/>
              <a:t>Insight </a:t>
            </a:r>
            <a:r>
              <a:rPr lang="el-GR" dirty="0"/>
              <a:t>και άμεση αντιμετώπιση του αποτελεί μια από τις μεγαλύτερες αρετές του εργαλείου καθώς με αυτόν τον τρόπο μειώνεται κατά πολύ ο απαιτούμενος χρόνος διόρθωσης των σφαλμάτων.</a:t>
            </a:r>
          </a:p>
          <a:p>
            <a:pPr marL="0" indent="0">
              <a:buNone/>
            </a:pPr>
            <a:endParaRPr lang="el-GR" dirty="0"/>
          </a:p>
        </p:txBody>
      </p:sp>
    </p:spTree>
    <p:extLst>
      <p:ext uri="{BB962C8B-B14F-4D97-AF65-F5344CB8AC3E}">
        <p14:creationId xmlns:p14="http://schemas.microsoft.com/office/powerpoint/2010/main" val="3207759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C0D3D-F33D-42D7-B11C-07C1DBA040C6}"/>
              </a:ext>
            </a:extLst>
          </p:cNvPr>
          <p:cNvSpPr>
            <a:spLocks noGrp="1"/>
          </p:cNvSpPr>
          <p:nvPr>
            <p:ph type="title"/>
          </p:nvPr>
        </p:nvSpPr>
        <p:spPr/>
        <p:txBody>
          <a:bodyPr/>
          <a:lstStyle/>
          <a:p>
            <a:r>
              <a:rPr lang="el-GR" dirty="0"/>
              <a:t>Εισαγωγή</a:t>
            </a:r>
          </a:p>
        </p:txBody>
      </p:sp>
      <p:sp>
        <p:nvSpPr>
          <p:cNvPr id="3" name="Content Placeholder 2">
            <a:extLst>
              <a:ext uri="{FF2B5EF4-FFF2-40B4-BE49-F238E27FC236}">
                <a16:creationId xmlns:a16="http://schemas.microsoft.com/office/drawing/2014/main" id="{81BE21B8-83FD-42DD-B48D-D0A974A513EF}"/>
              </a:ext>
            </a:extLst>
          </p:cNvPr>
          <p:cNvSpPr>
            <a:spLocks noGrp="1"/>
          </p:cNvSpPr>
          <p:nvPr>
            <p:ph idx="1"/>
          </p:nvPr>
        </p:nvSpPr>
        <p:spPr/>
        <p:txBody>
          <a:bodyPr>
            <a:normAutofit/>
          </a:bodyPr>
          <a:lstStyle/>
          <a:p>
            <a:r>
              <a:rPr lang="el-GR" dirty="0"/>
              <a:t>Μια </a:t>
            </a:r>
            <a:r>
              <a:rPr lang="el-GR" u="sng" dirty="0"/>
              <a:t>βάση δεδομένων </a:t>
            </a:r>
            <a:r>
              <a:rPr lang="el-GR" dirty="0"/>
              <a:t>αποτελεί μια συλλογή δεδομένων η οποία χαρακτηρίζεται από στοιχειώδη οργάνωση, προκειμένου να βοηθήσει στη μετέπειτα επερώτηση και αναζήτηση των δεδομένων από τις διάφορες εφαρμογές που στηρίζονται σε αυτή. </a:t>
            </a:r>
          </a:p>
          <a:p>
            <a:r>
              <a:rPr lang="el-GR" dirty="0"/>
              <a:t>Η βάση δεδομένων όντας στον πυρήνα των περισσότερων σύγχρονων  εφαρμογών υπόκειται σε εξέλιξη προκειμένου να υποστηρίξει τις εφαρμογές αυτές.</a:t>
            </a:r>
          </a:p>
          <a:p>
            <a:pPr marL="0" indent="0">
              <a:buNone/>
            </a:pPr>
            <a:endParaRPr lang="el-GR" dirty="0"/>
          </a:p>
        </p:txBody>
      </p:sp>
    </p:spTree>
    <p:extLst>
      <p:ext uri="{BB962C8B-B14F-4D97-AF65-F5344CB8AC3E}">
        <p14:creationId xmlns:p14="http://schemas.microsoft.com/office/powerpoint/2010/main" val="2343778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83C27-7F8E-4659-9FA7-FF633A5835AD}"/>
              </a:ext>
            </a:extLst>
          </p:cNvPr>
          <p:cNvSpPr>
            <a:spLocks noGrp="1"/>
          </p:cNvSpPr>
          <p:nvPr>
            <p:ph type="title"/>
          </p:nvPr>
        </p:nvSpPr>
        <p:spPr/>
        <p:txBody>
          <a:bodyPr/>
          <a:lstStyle/>
          <a:p>
            <a:r>
              <a:rPr lang="el-GR" dirty="0"/>
              <a:t>Μελλοντικές Επεκτάσεις</a:t>
            </a:r>
          </a:p>
        </p:txBody>
      </p:sp>
      <p:sp>
        <p:nvSpPr>
          <p:cNvPr id="3" name="Content Placeholder 2">
            <a:extLst>
              <a:ext uri="{FF2B5EF4-FFF2-40B4-BE49-F238E27FC236}">
                <a16:creationId xmlns:a16="http://schemas.microsoft.com/office/drawing/2014/main" id="{42E96E86-2523-48C3-BA0C-DE14709F780B}"/>
              </a:ext>
            </a:extLst>
          </p:cNvPr>
          <p:cNvSpPr>
            <a:spLocks noGrp="1"/>
          </p:cNvSpPr>
          <p:nvPr>
            <p:ph idx="1"/>
          </p:nvPr>
        </p:nvSpPr>
        <p:spPr/>
        <p:txBody>
          <a:bodyPr/>
          <a:lstStyle/>
          <a:p>
            <a:pPr marL="0" indent="0">
              <a:buNone/>
            </a:pPr>
            <a:r>
              <a:rPr lang="el-GR" dirty="0"/>
              <a:t>Τα δύο εργαλεία μπορούν να βελτιωθούν ακόμα πιο πολύ. Συγκεκριμένα</a:t>
            </a:r>
            <a:r>
              <a:rPr lang="en-US" dirty="0"/>
              <a:t>:</a:t>
            </a:r>
          </a:p>
          <a:p>
            <a:pPr lvl="1"/>
            <a:r>
              <a:rPr lang="el-GR" dirty="0"/>
              <a:t>Ταξινόμηση των ομαδοποιημένων σφαλμάτων στο εργαλείο </a:t>
            </a:r>
            <a:r>
              <a:rPr lang="en-US" dirty="0"/>
              <a:t>Insight</a:t>
            </a:r>
            <a:r>
              <a:rPr lang="el-GR" dirty="0"/>
              <a:t> κατά φθίνουσα σειρά</a:t>
            </a:r>
            <a:r>
              <a:rPr lang="en-US" dirty="0"/>
              <a:t>,</a:t>
            </a:r>
            <a:r>
              <a:rPr lang="el-GR" dirty="0"/>
              <a:t> έτσι ώστε να βρίσκεται στην πρώτη θέση το σφάλμα με τα περισσότερα στιγμιότυπα στα </a:t>
            </a:r>
            <a:r>
              <a:rPr lang="en-US" dirty="0"/>
              <a:t>sql </a:t>
            </a:r>
            <a:r>
              <a:rPr lang="el-GR" dirty="0"/>
              <a:t>αρχεία.</a:t>
            </a:r>
          </a:p>
          <a:p>
            <a:pPr lvl="1"/>
            <a:r>
              <a:rPr lang="el-GR" dirty="0"/>
              <a:t>Επέκταση της γραμματικής του εργαλείου</a:t>
            </a:r>
            <a:r>
              <a:rPr lang="en-US" dirty="0"/>
              <a:t> </a:t>
            </a:r>
            <a:r>
              <a:rPr lang="el-GR" dirty="0"/>
              <a:t>Εκάτη ώστε να λάβει υπόψιν πιο πολλούς κανόνες και εντολές της γλώσσας </a:t>
            </a:r>
            <a:r>
              <a:rPr lang="en-US" dirty="0"/>
              <a:t>DDL.</a:t>
            </a:r>
            <a:endParaRPr lang="el-GR" dirty="0"/>
          </a:p>
          <a:p>
            <a:pPr lvl="1"/>
            <a:r>
              <a:rPr lang="el-GR" dirty="0"/>
              <a:t>Προσθήκη αυτόματου εντοπισμού των εντολών στον </a:t>
            </a:r>
            <a:r>
              <a:rPr lang="en-US" dirty="0"/>
              <a:t>editor </a:t>
            </a:r>
            <a:r>
              <a:rPr lang="el-GR" dirty="0"/>
              <a:t>του εργαλείου </a:t>
            </a:r>
            <a:r>
              <a:rPr lang="en-US" dirty="0"/>
              <a:t>Insight, </a:t>
            </a:r>
            <a:r>
              <a:rPr lang="el-GR" dirty="0"/>
              <a:t>ώστε να εντοπίζει και να επιδεικνύει με χρώμα τις εντολές της γλώσσας </a:t>
            </a:r>
            <a:r>
              <a:rPr lang="en-US" dirty="0"/>
              <a:t>DDL.</a:t>
            </a:r>
            <a:endParaRPr lang="el-GR" dirty="0"/>
          </a:p>
        </p:txBody>
      </p:sp>
    </p:spTree>
    <p:extLst>
      <p:ext uri="{BB962C8B-B14F-4D97-AF65-F5344CB8AC3E}">
        <p14:creationId xmlns:p14="http://schemas.microsoft.com/office/powerpoint/2010/main" val="3490964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D41DB-1742-4C2C-8707-3D9041BA68F8}"/>
              </a:ext>
            </a:extLst>
          </p:cNvPr>
          <p:cNvSpPr>
            <a:spLocks noGrp="1"/>
          </p:cNvSpPr>
          <p:nvPr>
            <p:ph type="title"/>
          </p:nvPr>
        </p:nvSpPr>
        <p:spPr/>
        <p:txBody>
          <a:bodyPr/>
          <a:lstStyle/>
          <a:p>
            <a:r>
              <a:rPr lang="el-GR" dirty="0"/>
              <a:t>Παρουσίαση εργαλείου </a:t>
            </a:r>
            <a:r>
              <a:rPr lang="en-US" dirty="0"/>
              <a:t>Insight</a:t>
            </a:r>
            <a:endParaRPr lang="el-GR" dirty="0"/>
          </a:p>
        </p:txBody>
      </p:sp>
      <p:sp>
        <p:nvSpPr>
          <p:cNvPr id="3" name="Content Placeholder 2">
            <a:extLst>
              <a:ext uri="{FF2B5EF4-FFF2-40B4-BE49-F238E27FC236}">
                <a16:creationId xmlns:a16="http://schemas.microsoft.com/office/drawing/2014/main" id="{B66CD75C-EB95-437D-8E5F-6900FBDF7D65}"/>
              </a:ext>
            </a:extLst>
          </p:cNvPr>
          <p:cNvSpPr>
            <a:spLocks noGrp="1"/>
          </p:cNvSpPr>
          <p:nvPr>
            <p:ph idx="1"/>
          </p:nvPr>
        </p:nvSpPr>
        <p:spPr/>
        <p:txBody>
          <a:bodyPr/>
          <a:lstStyle/>
          <a:p>
            <a:pPr marL="0" indent="0">
              <a:buNone/>
            </a:pPr>
            <a:r>
              <a:rPr lang="el-GR" dirty="0"/>
              <a:t>Σε αυτό το σημείο θα παρουσιαστούν οι δυνατότητες του εργαλείου </a:t>
            </a:r>
            <a:r>
              <a:rPr lang="en-US" b="1" dirty="0"/>
              <a:t>Insight</a:t>
            </a:r>
            <a:r>
              <a:rPr lang="el-GR" dirty="0"/>
              <a:t> εξετάζοντας έναν ολόκληρο φάκελο εκδόσεων μιας βάσης δεδομένων για το σχήμα </a:t>
            </a:r>
            <a:r>
              <a:rPr lang="en-US" b="1" dirty="0"/>
              <a:t>HaliteChallenge__Halite-II.</a:t>
            </a:r>
            <a:endParaRPr lang="el-GR" b="1" dirty="0"/>
          </a:p>
        </p:txBody>
      </p:sp>
      <p:pic>
        <p:nvPicPr>
          <p:cNvPr id="5" name="Picture 4" descr="A picture containing sitting, fireworks, computer, dark&#10;&#10;Description automatically generated">
            <a:extLst>
              <a:ext uri="{FF2B5EF4-FFF2-40B4-BE49-F238E27FC236}">
                <a16:creationId xmlns:a16="http://schemas.microsoft.com/office/drawing/2014/main" id="{F48E9521-D55A-4549-8253-2EE0566C9A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4652" y="3821373"/>
            <a:ext cx="2569308" cy="1632790"/>
          </a:xfrm>
          <a:prstGeom prst="rect">
            <a:avLst/>
          </a:prstGeom>
        </p:spPr>
      </p:pic>
    </p:spTree>
    <p:extLst>
      <p:ext uri="{BB962C8B-B14F-4D97-AF65-F5344CB8AC3E}">
        <p14:creationId xmlns:p14="http://schemas.microsoft.com/office/powerpoint/2010/main" val="2476455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B37CF-1B8F-4E85-874E-F7DD5E46599F}"/>
              </a:ext>
            </a:extLst>
          </p:cNvPr>
          <p:cNvSpPr>
            <a:spLocks noGrp="1"/>
          </p:cNvSpPr>
          <p:nvPr>
            <p:ph type="title"/>
          </p:nvPr>
        </p:nvSpPr>
        <p:spPr/>
        <p:txBody>
          <a:bodyPr/>
          <a:lstStyle/>
          <a:p>
            <a:r>
              <a:rPr lang="el-GR" dirty="0"/>
              <a:t>Τέλος Παρουσίασης</a:t>
            </a:r>
          </a:p>
        </p:txBody>
      </p:sp>
      <p:sp>
        <p:nvSpPr>
          <p:cNvPr id="3" name="Content Placeholder 2">
            <a:extLst>
              <a:ext uri="{FF2B5EF4-FFF2-40B4-BE49-F238E27FC236}">
                <a16:creationId xmlns:a16="http://schemas.microsoft.com/office/drawing/2014/main" id="{036ED942-B132-47D6-986C-B858F6FE60AB}"/>
              </a:ext>
            </a:extLst>
          </p:cNvPr>
          <p:cNvSpPr>
            <a:spLocks noGrp="1"/>
          </p:cNvSpPr>
          <p:nvPr>
            <p:ph idx="1"/>
          </p:nvPr>
        </p:nvSpPr>
        <p:spPr/>
        <p:txBody>
          <a:bodyPr/>
          <a:lstStyle/>
          <a:p>
            <a:pPr marL="0" indent="0">
              <a:buNone/>
            </a:pPr>
            <a:r>
              <a:rPr lang="el-GR" dirty="0"/>
              <a:t> 				Σας ευχαριστώ πολύ για την προσοχή σας!</a:t>
            </a:r>
          </a:p>
        </p:txBody>
      </p:sp>
    </p:spTree>
    <p:extLst>
      <p:ext uri="{BB962C8B-B14F-4D97-AF65-F5344CB8AC3E}">
        <p14:creationId xmlns:p14="http://schemas.microsoft.com/office/powerpoint/2010/main" val="4282689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77F8-E374-4A1B-9746-CA31F4B550E5}"/>
              </a:ext>
            </a:extLst>
          </p:cNvPr>
          <p:cNvSpPr>
            <a:spLocks noGrp="1"/>
          </p:cNvSpPr>
          <p:nvPr>
            <p:ph type="title"/>
          </p:nvPr>
        </p:nvSpPr>
        <p:spPr/>
        <p:txBody>
          <a:bodyPr/>
          <a:lstStyle/>
          <a:p>
            <a:r>
              <a:rPr lang="el-GR" dirty="0"/>
              <a:t>Εισαγωγή</a:t>
            </a:r>
          </a:p>
        </p:txBody>
      </p:sp>
      <p:sp>
        <p:nvSpPr>
          <p:cNvPr id="3" name="Content Placeholder 2">
            <a:extLst>
              <a:ext uri="{FF2B5EF4-FFF2-40B4-BE49-F238E27FC236}">
                <a16:creationId xmlns:a16="http://schemas.microsoft.com/office/drawing/2014/main" id="{BBE90952-3639-4FD5-B2DD-0DCF7360D788}"/>
              </a:ext>
            </a:extLst>
          </p:cNvPr>
          <p:cNvSpPr>
            <a:spLocks noGrp="1"/>
          </p:cNvSpPr>
          <p:nvPr>
            <p:ph idx="1"/>
          </p:nvPr>
        </p:nvSpPr>
        <p:spPr/>
        <p:txBody>
          <a:bodyPr/>
          <a:lstStyle/>
          <a:p>
            <a:pPr marL="0" indent="0">
              <a:buNone/>
            </a:pPr>
            <a:r>
              <a:rPr lang="el-GR" dirty="0"/>
              <a:t>Ωστόσο κάθε μεταβολή στο σχήμα της βάσης ενδεχομένως να φέρει πληθώρα επιπτώσεων στις υποστηριζόμενες εφαρμογές. Συγκεκριμένα, μια αφαίρεση πεδίου είναι πιθανό να προκαλέσει ολική αποτυχία ενός ερωτήματος (</a:t>
            </a:r>
            <a:r>
              <a:rPr lang="en-US" dirty="0"/>
              <a:t>query</a:t>
            </a:r>
            <a:r>
              <a:rPr lang="el-GR" dirty="0"/>
              <a:t>) και ως αποτέλεσμα να οδηγήσει σε δυσεπίλυτο πρόβλημα συντακτικής φύσεως.</a:t>
            </a:r>
          </a:p>
        </p:txBody>
      </p:sp>
    </p:spTree>
    <p:extLst>
      <p:ext uri="{BB962C8B-B14F-4D97-AF65-F5344CB8AC3E}">
        <p14:creationId xmlns:p14="http://schemas.microsoft.com/office/powerpoint/2010/main" val="3606320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0BCBD-DAAF-4885-B69D-A821AEE33E4B}"/>
              </a:ext>
            </a:extLst>
          </p:cNvPr>
          <p:cNvSpPr>
            <a:spLocks noGrp="1"/>
          </p:cNvSpPr>
          <p:nvPr>
            <p:ph type="title"/>
          </p:nvPr>
        </p:nvSpPr>
        <p:spPr/>
        <p:txBody>
          <a:bodyPr/>
          <a:lstStyle/>
          <a:p>
            <a:r>
              <a:rPr lang="el-GR" dirty="0"/>
              <a:t>Συνεισφορά της Διπλωματικής</a:t>
            </a:r>
          </a:p>
        </p:txBody>
      </p:sp>
      <p:sp>
        <p:nvSpPr>
          <p:cNvPr id="3" name="Content Placeholder 2">
            <a:extLst>
              <a:ext uri="{FF2B5EF4-FFF2-40B4-BE49-F238E27FC236}">
                <a16:creationId xmlns:a16="http://schemas.microsoft.com/office/drawing/2014/main" id="{A0CC5E9C-E64E-4171-AC16-2CC354C54360}"/>
              </a:ext>
            </a:extLst>
          </p:cNvPr>
          <p:cNvSpPr>
            <a:spLocks noGrp="1"/>
          </p:cNvSpPr>
          <p:nvPr>
            <p:ph idx="1"/>
          </p:nvPr>
        </p:nvSpPr>
        <p:spPr/>
        <p:txBody>
          <a:bodyPr>
            <a:normAutofit/>
          </a:bodyPr>
          <a:lstStyle/>
          <a:p>
            <a:pPr marL="0" indent="0">
              <a:buNone/>
            </a:pPr>
            <a:r>
              <a:rPr lang="el-GR" dirty="0"/>
              <a:t>Η συνεισφορά της παρούσας διπλωματικής εργασίας στο χώρο της μελέτης της εξέλιξης σχημάτων βάσεων δεδομένων είναι</a:t>
            </a:r>
            <a:r>
              <a:rPr lang="en-US" dirty="0"/>
              <a:t>:</a:t>
            </a:r>
          </a:p>
          <a:p>
            <a:r>
              <a:rPr lang="el-GR" dirty="0"/>
              <a:t>Η επέκταση / αναμόρφωση του εργαλείου ΕΚΑΤΗ με την κάλυψη εξαιρέσεων οι οποίες προέκυπταν λόγω συντακτικών λαθών των αρχείων των διαφορετικών εκδόσεων των σχημάτων βάσεων δεδομένων, καθώς και την καταγραφή των λαθών αυτών με οργανωμένο τρόπο.</a:t>
            </a:r>
            <a:endParaRPr lang="en-US" dirty="0"/>
          </a:p>
          <a:p>
            <a:endParaRPr lang="el-GR" dirty="0"/>
          </a:p>
        </p:txBody>
      </p:sp>
      <p:pic>
        <p:nvPicPr>
          <p:cNvPr id="5" name="Picture 4" descr="A picture containing drawing, ball, room&#10;&#10;Description automatically generated">
            <a:extLst>
              <a:ext uri="{FF2B5EF4-FFF2-40B4-BE49-F238E27FC236}">
                <a16:creationId xmlns:a16="http://schemas.microsoft.com/office/drawing/2014/main" id="{839E73F9-D6E8-4585-AEA8-5C435648B4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3603" y="4878747"/>
            <a:ext cx="812698" cy="812698"/>
          </a:xfrm>
          <a:prstGeom prst="rect">
            <a:avLst/>
          </a:prstGeom>
        </p:spPr>
      </p:pic>
    </p:spTree>
    <p:extLst>
      <p:ext uri="{BB962C8B-B14F-4D97-AF65-F5344CB8AC3E}">
        <p14:creationId xmlns:p14="http://schemas.microsoft.com/office/powerpoint/2010/main" val="1273981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9C041-935F-4321-B62C-8A5FCB27E4C4}"/>
              </a:ext>
            </a:extLst>
          </p:cNvPr>
          <p:cNvSpPr>
            <a:spLocks noGrp="1"/>
          </p:cNvSpPr>
          <p:nvPr>
            <p:ph type="title"/>
          </p:nvPr>
        </p:nvSpPr>
        <p:spPr/>
        <p:txBody>
          <a:bodyPr/>
          <a:lstStyle/>
          <a:p>
            <a:r>
              <a:rPr lang="el-GR" dirty="0"/>
              <a:t>Συνεισφορά της Διπλωματικής</a:t>
            </a:r>
          </a:p>
        </p:txBody>
      </p:sp>
      <p:sp>
        <p:nvSpPr>
          <p:cNvPr id="3" name="Content Placeholder 2">
            <a:extLst>
              <a:ext uri="{FF2B5EF4-FFF2-40B4-BE49-F238E27FC236}">
                <a16:creationId xmlns:a16="http://schemas.microsoft.com/office/drawing/2014/main" id="{BB432D84-BF9D-4980-8EC1-54C016A80CAC}"/>
              </a:ext>
            </a:extLst>
          </p:cNvPr>
          <p:cNvSpPr>
            <a:spLocks noGrp="1"/>
          </p:cNvSpPr>
          <p:nvPr>
            <p:ph idx="1"/>
          </p:nvPr>
        </p:nvSpPr>
        <p:spPr/>
        <p:txBody>
          <a:bodyPr>
            <a:normAutofit lnSpcReduction="10000"/>
          </a:bodyPr>
          <a:lstStyle/>
          <a:p>
            <a:r>
              <a:rPr lang="el-GR" dirty="0"/>
              <a:t>Η ανάπτυξη ενός νέου εργαλείου, με όνομα </a:t>
            </a:r>
            <a:r>
              <a:rPr lang="en-US" dirty="0"/>
              <a:t>INSIGHT</a:t>
            </a:r>
            <a:r>
              <a:rPr lang="el-GR" dirty="0"/>
              <a:t>, με σκοπό την διευκόλυνση της διαδικασίας εύρεσης των λαθών στα σχήματα εισόδου, ώστε η επεξεργασία τους (</a:t>
            </a:r>
            <a:r>
              <a:rPr lang="en-US" dirty="0"/>
              <a:t>parsing</a:t>
            </a:r>
            <a:r>
              <a:rPr lang="el-GR" dirty="0"/>
              <a:t>)</a:t>
            </a:r>
            <a:r>
              <a:rPr lang="en-US" dirty="0"/>
              <a:t>, </a:t>
            </a:r>
            <a:r>
              <a:rPr lang="el-GR" dirty="0"/>
              <a:t>να γίνεται χωρίς προβλήματα. Επί μέρους λειτουργίες του εργαλείου είναι</a:t>
            </a:r>
            <a:r>
              <a:rPr lang="en-US" dirty="0"/>
              <a:t>:</a:t>
            </a:r>
          </a:p>
          <a:p>
            <a:pPr lvl="1"/>
            <a:r>
              <a:rPr lang="el-GR" dirty="0"/>
              <a:t>Ομαδοποίηση σφαλμάτων ανά τύπο σφάλματος.</a:t>
            </a:r>
          </a:p>
          <a:p>
            <a:pPr lvl="1"/>
            <a:r>
              <a:rPr lang="el-GR" dirty="0"/>
              <a:t>Ομαδοποίηση λαθών ανά αρχείο εισόδου.</a:t>
            </a:r>
          </a:p>
          <a:p>
            <a:pPr lvl="1"/>
            <a:r>
              <a:rPr lang="el-GR" dirty="0"/>
              <a:t>Επεξεργασία </a:t>
            </a:r>
            <a:r>
              <a:rPr lang="en-US" dirty="0"/>
              <a:t>sql </a:t>
            </a:r>
            <a:r>
              <a:rPr lang="el-GR" dirty="0"/>
              <a:t>αρχείων εισόδου.                                                    </a:t>
            </a:r>
          </a:p>
          <a:p>
            <a:pPr lvl="1"/>
            <a:r>
              <a:rPr lang="el-GR" dirty="0"/>
              <a:t>Αναζήτηση/αντικατάσταση ευρεθέντων λέξεων.</a:t>
            </a:r>
            <a:endParaRPr lang="en-US" dirty="0"/>
          </a:p>
          <a:p>
            <a:pPr marL="0" indent="0">
              <a:buNone/>
            </a:pPr>
            <a:endParaRPr lang="el-GR" dirty="0"/>
          </a:p>
        </p:txBody>
      </p:sp>
      <p:pic>
        <p:nvPicPr>
          <p:cNvPr id="5" name="Picture 4" descr="A picture containing sitting, fireworks, computer, dark&#10;&#10;Description automatically generated">
            <a:extLst>
              <a:ext uri="{FF2B5EF4-FFF2-40B4-BE49-F238E27FC236}">
                <a16:creationId xmlns:a16="http://schemas.microsoft.com/office/drawing/2014/main" id="{30B2E3F6-D53E-493D-BA6A-E4A9D93A40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7648" y="4216393"/>
            <a:ext cx="1970751" cy="1303870"/>
          </a:xfrm>
          <a:prstGeom prst="rect">
            <a:avLst/>
          </a:prstGeom>
        </p:spPr>
      </p:pic>
    </p:spTree>
    <p:extLst>
      <p:ext uri="{BB962C8B-B14F-4D97-AF65-F5344CB8AC3E}">
        <p14:creationId xmlns:p14="http://schemas.microsoft.com/office/powerpoint/2010/main" val="2853085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B614-39B5-4E6F-83C5-07954B65F7FE}"/>
              </a:ext>
            </a:extLst>
          </p:cNvPr>
          <p:cNvSpPr>
            <a:spLocks noGrp="1"/>
          </p:cNvSpPr>
          <p:nvPr>
            <p:ph type="title"/>
          </p:nvPr>
        </p:nvSpPr>
        <p:spPr>
          <a:xfrm>
            <a:off x="1295402" y="690407"/>
            <a:ext cx="5105396" cy="1371600"/>
          </a:xfrm>
        </p:spPr>
        <p:txBody>
          <a:bodyPr>
            <a:normAutofit/>
          </a:bodyPr>
          <a:lstStyle/>
          <a:p>
            <a:r>
              <a:rPr lang="el-GR" sz="4400" dirty="0"/>
              <a:t>Το πρόβλημα</a:t>
            </a:r>
          </a:p>
        </p:txBody>
      </p:sp>
      <p:pic>
        <p:nvPicPr>
          <p:cNvPr id="6" name="Picture Placeholder 5" descr="A screenshot of a cell phone&#10;&#10;Description automatically generated">
            <a:extLst>
              <a:ext uri="{FF2B5EF4-FFF2-40B4-BE49-F238E27FC236}">
                <a16:creationId xmlns:a16="http://schemas.microsoft.com/office/drawing/2014/main" id="{7DD5AC1A-F065-452B-A3FE-45601B5C2AE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536" b="1536"/>
          <a:stretch>
            <a:fillRect/>
          </a:stretch>
        </p:blipFill>
        <p:spPr>
          <a:xfrm>
            <a:off x="6967440" y="867828"/>
            <a:ext cx="4464050" cy="4775200"/>
          </a:xfrm>
        </p:spPr>
      </p:pic>
      <p:sp>
        <p:nvSpPr>
          <p:cNvPr id="4" name="Text Placeholder 3">
            <a:extLst>
              <a:ext uri="{FF2B5EF4-FFF2-40B4-BE49-F238E27FC236}">
                <a16:creationId xmlns:a16="http://schemas.microsoft.com/office/drawing/2014/main" id="{06B8BDA1-7BC0-4A7D-AD4B-DCA2EDCDAD6D}"/>
              </a:ext>
            </a:extLst>
          </p:cNvPr>
          <p:cNvSpPr>
            <a:spLocks noGrp="1"/>
          </p:cNvSpPr>
          <p:nvPr>
            <p:ph type="body" idx="2"/>
          </p:nvPr>
        </p:nvSpPr>
        <p:spPr>
          <a:xfrm>
            <a:off x="1295401" y="2167456"/>
            <a:ext cx="5105397" cy="3475572"/>
          </a:xfrm>
        </p:spPr>
        <p:txBody>
          <a:bodyPr>
            <a:normAutofit fontScale="92500" lnSpcReduction="10000"/>
          </a:bodyPr>
          <a:lstStyle/>
          <a:p>
            <a:pPr marL="285750" indent="-285750" algn="l">
              <a:buFont typeface="Arial" panose="020B0604020202020204" pitchFamily="34" charset="0"/>
              <a:buChar char="•"/>
            </a:pPr>
            <a:r>
              <a:rPr lang="el-GR" dirty="0"/>
              <a:t>Διαθέτουμε την ιστορία του σχήματος ως μια λίστα </a:t>
            </a:r>
            <a:r>
              <a:rPr lang="en-US" dirty="0"/>
              <a:t>commits </a:t>
            </a:r>
            <a:r>
              <a:rPr lang="el-GR" dirty="0"/>
              <a:t>των αρχείων </a:t>
            </a:r>
            <a:r>
              <a:rPr lang="en-US" dirty="0"/>
              <a:t>DDL </a:t>
            </a:r>
            <a:r>
              <a:rPr lang="el-GR" dirty="0"/>
              <a:t>του σχήματος.</a:t>
            </a:r>
          </a:p>
          <a:p>
            <a:pPr marL="285750" indent="-285750" algn="l">
              <a:buFont typeface="Arial" panose="020B0604020202020204" pitchFamily="34" charset="0"/>
              <a:buChar char="•"/>
            </a:pPr>
            <a:r>
              <a:rPr lang="el-GR" dirty="0"/>
              <a:t>Το εργαλείο ΕΚΑΤΗ λαμβάνει ως είσοδο αυτή την λίστα και παράγει ως </a:t>
            </a:r>
            <a:r>
              <a:rPr lang="en-US" dirty="0"/>
              <a:t>output</a:t>
            </a:r>
            <a:r>
              <a:rPr lang="el-GR" dirty="0"/>
              <a:t> μετρικές για το σχήμα της βάσης, απεικόνιση των διαφορών μεταξύ εκδόσεων καθώς και ένα </a:t>
            </a:r>
            <a:r>
              <a:rPr lang="en-US" dirty="0"/>
              <a:t>log file </a:t>
            </a:r>
            <a:r>
              <a:rPr lang="el-GR" dirty="0"/>
              <a:t>στο οποίο καταγράφονται όλα τα σφάλματα τα οποία συνέβησαν κατά την διάρκεια του </a:t>
            </a:r>
            <a:r>
              <a:rPr lang="en-US" dirty="0"/>
              <a:t>parsing.</a:t>
            </a:r>
          </a:p>
          <a:p>
            <a:pPr marL="285750" indent="-285750" algn="l">
              <a:buFont typeface="Arial" panose="020B0604020202020204" pitchFamily="34" charset="0"/>
              <a:buChar char="•"/>
            </a:pPr>
            <a:r>
              <a:rPr lang="el-GR" dirty="0"/>
              <a:t>Το πρόβλημα που προέκυπτε ήταν ότι κατά το </a:t>
            </a:r>
            <a:r>
              <a:rPr lang="en-US" dirty="0"/>
              <a:t>parsing</a:t>
            </a:r>
            <a:r>
              <a:rPr lang="el-GR" dirty="0"/>
              <a:t> των αρχείων εισόδου, υπήρχαν μέρη των </a:t>
            </a:r>
            <a:r>
              <a:rPr lang="en-US" dirty="0"/>
              <a:t>DDL </a:t>
            </a:r>
            <a:r>
              <a:rPr lang="el-GR" dirty="0"/>
              <a:t>αρχείων τα οποία ο </a:t>
            </a:r>
            <a:r>
              <a:rPr lang="en-US" dirty="0"/>
              <a:t>parser </a:t>
            </a:r>
            <a:r>
              <a:rPr lang="el-GR" dirty="0"/>
              <a:t>δεν μπορούσε να τα μεταφράσει σωστά εξαιτίας συντακτικών σφαλμάτων ή ελλιπών κανόνων της γραμματικής </a:t>
            </a:r>
            <a:r>
              <a:rPr lang="en-US" dirty="0"/>
              <a:t>DDL</a:t>
            </a:r>
            <a:r>
              <a:rPr lang="el-GR" dirty="0"/>
              <a:t>.</a:t>
            </a:r>
          </a:p>
          <a:p>
            <a:pPr marL="285750" indent="-285750" algn="l">
              <a:buFont typeface="Arial" panose="020B0604020202020204" pitchFamily="34" charset="0"/>
              <a:buChar char="•"/>
            </a:pPr>
            <a:endParaRPr lang="el-GR" dirty="0"/>
          </a:p>
          <a:p>
            <a:pPr marL="285750" indent="-285750" algn="l">
              <a:buFont typeface="Arial" panose="020B0604020202020204" pitchFamily="34" charset="0"/>
              <a:buChar char="•"/>
            </a:pPr>
            <a:endParaRPr lang="el-GR" dirty="0"/>
          </a:p>
        </p:txBody>
      </p:sp>
    </p:spTree>
    <p:extLst>
      <p:ext uri="{BB962C8B-B14F-4D97-AF65-F5344CB8AC3E}">
        <p14:creationId xmlns:p14="http://schemas.microsoft.com/office/powerpoint/2010/main" val="726138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6D6E6-03BD-49D5-A5B6-3394B69E179A}"/>
              </a:ext>
            </a:extLst>
          </p:cNvPr>
          <p:cNvSpPr>
            <a:spLocks noGrp="1"/>
          </p:cNvSpPr>
          <p:nvPr>
            <p:ph type="title"/>
          </p:nvPr>
        </p:nvSpPr>
        <p:spPr/>
        <p:txBody>
          <a:bodyPr>
            <a:normAutofit fontScale="90000"/>
          </a:bodyPr>
          <a:lstStyle/>
          <a:p>
            <a:r>
              <a:rPr lang="el-GR" dirty="0"/>
              <a:t>Συνεισφορά Πρώτη</a:t>
            </a:r>
            <a:r>
              <a:rPr lang="en-US" dirty="0"/>
              <a:t>: </a:t>
            </a:r>
            <a:r>
              <a:rPr lang="el-GR" dirty="0"/>
              <a:t>Επέκταση του εργαλείου ΕΚΑΤΗ</a:t>
            </a:r>
          </a:p>
        </p:txBody>
      </p:sp>
      <p:sp>
        <p:nvSpPr>
          <p:cNvPr id="3" name="Content Placeholder 2">
            <a:extLst>
              <a:ext uri="{FF2B5EF4-FFF2-40B4-BE49-F238E27FC236}">
                <a16:creationId xmlns:a16="http://schemas.microsoft.com/office/drawing/2014/main" id="{3A04E35D-8D29-451C-AABD-1CE22870C3D3}"/>
              </a:ext>
            </a:extLst>
          </p:cNvPr>
          <p:cNvSpPr>
            <a:spLocks noGrp="1"/>
          </p:cNvSpPr>
          <p:nvPr>
            <p:ph idx="1"/>
          </p:nvPr>
        </p:nvSpPr>
        <p:spPr/>
        <p:txBody>
          <a:bodyPr/>
          <a:lstStyle/>
          <a:p>
            <a:r>
              <a:rPr lang="el-GR" dirty="0"/>
              <a:t>Η πρώτη συνεισφορά της παρούσας διπλωματικής εργασίας αποτελεί η εσωτερική αναμόρφωση και επέκταση του εργαλείου ΕΚΑΤΗ ώστε</a:t>
            </a:r>
            <a:r>
              <a:rPr lang="en-US" dirty="0"/>
              <a:t>:</a:t>
            </a:r>
          </a:p>
          <a:p>
            <a:pPr lvl="1"/>
            <a:r>
              <a:rPr lang="el-GR" dirty="0"/>
              <a:t>Παραγωγή αναλυτικών και επεξηγηματικών μηνυμάτων στις διάφορες περιπτώσεις συντακτικών λαθών κατά την διάρκεια του </a:t>
            </a:r>
            <a:r>
              <a:rPr lang="en-US" dirty="0"/>
              <a:t>parsing.</a:t>
            </a:r>
          </a:p>
          <a:p>
            <a:pPr lvl="1"/>
            <a:r>
              <a:rPr lang="el-GR" dirty="0"/>
              <a:t>Αναμόρφωση των μεθόδων διαχείρισης της εντολής </a:t>
            </a:r>
            <a:r>
              <a:rPr lang="en-US" dirty="0"/>
              <a:t>ALTER </a:t>
            </a:r>
            <a:r>
              <a:rPr lang="el-GR" dirty="0"/>
              <a:t>ώστε να μην οδηγείται το εργαλείο ΕΚΑΤΗ σε πλήρη κατάρρευση.</a:t>
            </a:r>
          </a:p>
          <a:p>
            <a:pPr lvl="1"/>
            <a:r>
              <a:rPr lang="el-GR" dirty="0"/>
              <a:t>Παραγωγή εκ νέου </a:t>
            </a:r>
            <a:r>
              <a:rPr lang="en-US" dirty="0"/>
              <a:t>Error Listener </a:t>
            </a:r>
            <a:r>
              <a:rPr lang="el-GR" dirty="0"/>
              <a:t>κλάσης ώστε να καταγράψει</a:t>
            </a:r>
            <a:r>
              <a:rPr lang="en-US" dirty="0"/>
              <a:t> </a:t>
            </a:r>
            <a:r>
              <a:rPr lang="el-GR" dirty="0"/>
              <a:t>στο </a:t>
            </a:r>
            <a:r>
              <a:rPr lang="en-US" dirty="0"/>
              <a:t>log file </a:t>
            </a:r>
            <a:r>
              <a:rPr lang="el-GR" dirty="0"/>
              <a:t>σφάλματα του </a:t>
            </a:r>
            <a:r>
              <a:rPr lang="en-US" dirty="0"/>
              <a:t>parsing </a:t>
            </a:r>
            <a:r>
              <a:rPr lang="el-GR" dirty="0"/>
              <a:t>όσον αφορά μη-αναγνωρισμένους κανόνες από τον </a:t>
            </a:r>
            <a:r>
              <a:rPr lang="en-US" dirty="0"/>
              <a:t>parser.</a:t>
            </a:r>
            <a:endParaRPr lang="el-GR" dirty="0"/>
          </a:p>
        </p:txBody>
      </p:sp>
    </p:spTree>
    <p:extLst>
      <p:ext uri="{BB962C8B-B14F-4D97-AF65-F5344CB8AC3E}">
        <p14:creationId xmlns:p14="http://schemas.microsoft.com/office/powerpoint/2010/main" val="3118624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FF109-D847-46AD-A90A-65521E0171F7}"/>
              </a:ext>
            </a:extLst>
          </p:cNvPr>
          <p:cNvSpPr>
            <a:spLocks noGrp="1"/>
          </p:cNvSpPr>
          <p:nvPr>
            <p:ph type="title"/>
          </p:nvPr>
        </p:nvSpPr>
        <p:spPr/>
        <p:txBody>
          <a:bodyPr/>
          <a:lstStyle/>
          <a:p>
            <a:r>
              <a:rPr lang="el-GR" dirty="0"/>
              <a:t>Παράδειγμα Αναγνώρισης Σφαλμάτων</a:t>
            </a:r>
          </a:p>
        </p:txBody>
      </p:sp>
      <p:pic>
        <p:nvPicPr>
          <p:cNvPr id="5" name="Content Placeholder 4" descr="A screen shot of a computer&#10;&#10;Description automatically generated">
            <a:extLst>
              <a:ext uri="{FF2B5EF4-FFF2-40B4-BE49-F238E27FC236}">
                <a16:creationId xmlns:a16="http://schemas.microsoft.com/office/drawing/2014/main" id="{50F81D39-6ADD-4177-8E07-0598115CB7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3" y="2650959"/>
            <a:ext cx="9601200" cy="1740597"/>
          </a:xfrm>
        </p:spPr>
      </p:pic>
      <p:pic>
        <p:nvPicPr>
          <p:cNvPr id="7" name="Picture 6">
            <a:extLst>
              <a:ext uri="{FF2B5EF4-FFF2-40B4-BE49-F238E27FC236}">
                <a16:creationId xmlns:a16="http://schemas.microsoft.com/office/drawing/2014/main" id="{BE49FF37-9941-4905-9909-60806A4D0A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4752445"/>
            <a:ext cx="9601199" cy="1303870"/>
          </a:xfrm>
          <a:prstGeom prst="rect">
            <a:avLst/>
          </a:prstGeom>
        </p:spPr>
      </p:pic>
    </p:spTree>
    <p:extLst>
      <p:ext uri="{BB962C8B-B14F-4D97-AF65-F5344CB8AC3E}">
        <p14:creationId xmlns:p14="http://schemas.microsoft.com/office/powerpoint/2010/main" val="1249058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2F245-0D3A-4301-A886-F92161C1F2AD}"/>
              </a:ext>
            </a:extLst>
          </p:cNvPr>
          <p:cNvSpPr>
            <a:spLocks noGrp="1"/>
          </p:cNvSpPr>
          <p:nvPr>
            <p:ph type="title"/>
          </p:nvPr>
        </p:nvSpPr>
        <p:spPr/>
        <p:txBody>
          <a:bodyPr>
            <a:normAutofit fontScale="90000"/>
          </a:bodyPr>
          <a:lstStyle/>
          <a:p>
            <a:r>
              <a:rPr lang="el-GR" dirty="0"/>
              <a:t>Συνεισφορά Δεύτερη</a:t>
            </a:r>
            <a:r>
              <a:rPr lang="en-US" dirty="0"/>
              <a:t>: </a:t>
            </a:r>
            <a:r>
              <a:rPr lang="el-GR" dirty="0"/>
              <a:t>Υλοποίηση εργαλείου </a:t>
            </a:r>
            <a:r>
              <a:rPr lang="en-US" dirty="0"/>
              <a:t>INSIGHT</a:t>
            </a:r>
            <a:endParaRPr lang="el-GR" dirty="0"/>
          </a:p>
        </p:txBody>
      </p:sp>
      <p:sp>
        <p:nvSpPr>
          <p:cNvPr id="3" name="Content Placeholder 2">
            <a:extLst>
              <a:ext uri="{FF2B5EF4-FFF2-40B4-BE49-F238E27FC236}">
                <a16:creationId xmlns:a16="http://schemas.microsoft.com/office/drawing/2014/main" id="{9C0DC6F4-1EA0-4C70-8BF8-F6C56507EAE5}"/>
              </a:ext>
            </a:extLst>
          </p:cNvPr>
          <p:cNvSpPr>
            <a:spLocks noGrp="1"/>
          </p:cNvSpPr>
          <p:nvPr>
            <p:ph idx="1"/>
          </p:nvPr>
        </p:nvSpPr>
        <p:spPr/>
        <p:txBody>
          <a:bodyPr/>
          <a:lstStyle/>
          <a:p>
            <a:r>
              <a:rPr lang="el-GR" dirty="0"/>
              <a:t>Αναπτύχθηκε το εργαλείο </a:t>
            </a:r>
            <a:r>
              <a:rPr lang="en-US" dirty="0"/>
              <a:t>INSIGHT </a:t>
            </a:r>
            <a:r>
              <a:rPr lang="el-GR" dirty="0"/>
              <a:t>εκ του μηδενός το οποίο παρέχει τις ακόλουθες λειτουργικότητες</a:t>
            </a:r>
            <a:r>
              <a:rPr lang="en-US" dirty="0"/>
              <a:t>:</a:t>
            </a:r>
            <a:endParaRPr lang="el-GR" dirty="0"/>
          </a:p>
          <a:p>
            <a:pPr lvl="1"/>
            <a:r>
              <a:rPr lang="el-GR" dirty="0"/>
              <a:t>Αποθήκευση αλλαγών στο αρχείο.</a:t>
            </a:r>
          </a:p>
          <a:p>
            <a:pPr lvl="1"/>
            <a:r>
              <a:rPr lang="el-GR" dirty="0"/>
              <a:t>Επαναφορά προηγούμενων γραμμένων στοιχείων κειμένου (</a:t>
            </a:r>
            <a:r>
              <a:rPr lang="en-US" dirty="0"/>
              <a:t>Undo Typing</a:t>
            </a:r>
            <a:r>
              <a:rPr lang="el-GR" dirty="0"/>
              <a:t>)</a:t>
            </a:r>
            <a:r>
              <a:rPr lang="en-US" dirty="0"/>
              <a:t>.</a:t>
            </a:r>
          </a:p>
          <a:p>
            <a:pPr lvl="1"/>
            <a:r>
              <a:rPr lang="el-GR" dirty="0"/>
              <a:t>Αναζήτηση/Αντικατάσταση ή διαγραφή ευρεθέντων λέξεων.</a:t>
            </a:r>
          </a:p>
          <a:p>
            <a:pPr lvl="1"/>
            <a:r>
              <a:rPr lang="el-GR" dirty="0"/>
              <a:t>Ολική εκκαθάριση περιεχομένων αρχείου.</a:t>
            </a:r>
          </a:p>
          <a:p>
            <a:pPr lvl="1"/>
            <a:r>
              <a:rPr lang="el-GR" dirty="0"/>
              <a:t>Εξαγωγή σε μορφή </a:t>
            </a:r>
            <a:r>
              <a:rPr lang="en-US" dirty="0"/>
              <a:t>PDF </a:t>
            </a:r>
            <a:r>
              <a:rPr lang="el-GR" dirty="0"/>
              <a:t>ή εκτύπωση σε φυσική μορφή.</a:t>
            </a:r>
          </a:p>
          <a:p>
            <a:pPr lvl="1"/>
            <a:endParaRPr lang="en-US" dirty="0"/>
          </a:p>
          <a:p>
            <a:pPr lvl="1"/>
            <a:endParaRPr lang="en-US" dirty="0"/>
          </a:p>
          <a:p>
            <a:pPr lvl="1"/>
            <a:endParaRPr lang="el-GR" dirty="0"/>
          </a:p>
        </p:txBody>
      </p:sp>
    </p:spTree>
    <p:extLst>
      <p:ext uri="{BB962C8B-B14F-4D97-AF65-F5344CB8AC3E}">
        <p14:creationId xmlns:p14="http://schemas.microsoft.com/office/powerpoint/2010/main" val="2554506879"/>
      </p:ext>
    </p:extLst>
  </p:cSld>
  <p:clrMapOvr>
    <a:masterClrMapping/>
  </p:clrMapOvr>
</p:sld>
</file>

<file path=ppt/theme/theme1.xml><?xml version="1.0" encoding="utf-8"?>
<a:theme xmlns:a="http://schemas.openxmlformats.org/drawingml/2006/main" name="Organic">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419</TotalTime>
  <Words>1052</Words>
  <Application>Microsoft Office PowerPoint</Application>
  <PresentationFormat>Widescreen</PresentationFormat>
  <Paragraphs>80</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Garamond</vt:lpstr>
      <vt:lpstr>Organic</vt:lpstr>
      <vt:lpstr>Διπλωματική Εργασία </vt:lpstr>
      <vt:lpstr>Εισαγωγή</vt:lpstr>
      <vt:lpstr>Εισαγωγή</vt:lpstr>
      <vt:lpstr>Συνεισφορά της Διπλωματικής</vt:lpstr>
      <vt:lpstr>Συνεισφορά της Διπλωματικής</vt:lpstr>
      <vt:lpstr>Το πρόβλημα</vt:lpstr>
      <vt:lpstr>Συνεισφορά Πρώτη: Επέκταση του εργαλείου ΕΚΑΤΗ</vt:lpstr>
      <vt:lpstr>Παράδειγμα Αναγνώρισης Σφαλμάτων</vt:lpstr>
      <vt:lpstr>Συνεισφορά Δεύτερη: Υλοποίηση εργαλείου INSIGHT</vt:lpstr>
      <vt:lpstr>Κεντρικό Παράθυρο εργαλείου Insight</vt:lpstr>
      <vt:lpstr>Παράθυρο Ενσωματωμένου Editor</vt:lpstr>
      <vt:lpstr>Αρχιτεκτονική του εργαλείου Insight </vt:lpstr>
      <vt:lpstr>Εσωτερική Σχεδίαση πακέτου groupby</vt:lpstr>
      <vt:lpstr>Εσωτερική Σχεδίαση πακέτου guimainconsole</vt:lpstr>
      <vt:lpstr>Insight: Ομαδοποίηση σφαλμάτων ανά τύπο λάθους</vt:lpstr>
      <vt:lpstr>Insight: Ομαδοποίηση σφαλμάτων κατά αρχείο εισόδου</vt:lpstr>
      <vt:lpstr>Insight: Αναζήτηση ενός keyword σε sql αρχείο</vt:lpstr>
      <vt:lpstr>Συμπεράσματα Αξιολόγησης</vt:lpstr>
      <vt:lpstr>Συμπεράσματα Αξιολόγησης</vt:lpstr>
      <vt:lpstr>Μελλοντικές Επεκτάσεις</vt:lpstr>
      <vt:lpstr>Παρουσίαση εργαλείου Insight</vt:lpstr>
      <vt:lpstr>Τέλος Παρουσίασης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Διπλωματική Εργασία </dc:title>
  <dc:creator>Savvas Kostoudas</dc:creator>
  <cp:lastModifiedBy>Savvas Kostoudas</cp:lastModifiedBy>
  <cp:revision>127</cp:revision>
  <dcterms:created xsi:type="dcterms:W3CDTF">2020-07-12T10:20:24Z</dcterms:created>
  <dcterms:modified xsi:type="dcterms:W3CDTF">2020-07-15T16:57:55Z</dcterms:modified>
</cp:coreProperties>
</file>