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sldIdLst>
    <p:sldId id="25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90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69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9432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48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095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6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4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58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9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7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6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7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74ACC3-82A8-40D2-ABE4-2F218C87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8931" y="0"/>
            <a:ext cx="21534403" cy="77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Online Project Management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g-BG">
                <a:solidFill>
                  <a:schemeClr val="tx1"/>
                </a:solidFill>
              </a:rPr>
              <a:t>Виктор Костов, СИ 4 курс, 62145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21AAD-ED6C-4B9D-AFEF-3025366F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EFB9-D354-4DDD-8AA0-4165EFBE2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реализацията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проекта</a:t>
            </a:r>
            <a:r>
              <a:rPr lang="en-US" dirty="0"/>
              <a:t> е </a:t>
            </a:r>
            <a:r>
              <a:rPr lang="en-US" dirty="0" err="1"/>
              <a:t>използван</a:t>
            </a:r>
            <a:r>
              <a:rPr lang="en-US" dirty="0"/>
              <a:t> </a:t>
            </a:r>
            <a:r>
              <a:rPr lang="en-US" dirty="0" err="1"/>
              <a:t>стакът</a:t>
            </a:r>
            <a:r>
              <a:rPr lang="en-US" dirty="0"/>
              <a:t> MERN, а </a:t>
            </a:r>
            <a:r>
              <a:rPr lang="en-US" dirty="0" err="1"/>
              <a:t>именно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Express.js</a:t>
            </a:r>
          </a:p>
          <a:p>
            <a:pPr lvl="1"/>
            <a:r>
              <a:rPr lang="en-US" dirty="0"/>
              <a:t>ReactJS</a:t>
            </a:r>
          </a:p>
          <a:p>
            <a:pPr lvl="1"/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53339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5AF-BD83-42A3-9AAC-653FA37F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/>
              <a:t>Допълнителни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5E8F-B234-4A11-B746-28BD4651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 UI</a:t>
            </a:r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bg-BG" dirty="0"/>
          </a:p>
          <a:p>
            <a:r>
              <a:rPr lang="en-US" dirty="0" err="1"/>
              <a:t>Cors</a:t>
            </a:r>
            <a:endParaRPr lang="bg-BG" dirty="0"/>
          </a:p>
          <a:p>
            <a:r>
              <a:rPr lang="en-US" dirty="0" err="1"/>
              <a:t>Nodemon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239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5AB-3B84-4C2E-AE0C-C1F01F61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Стартиране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FB95-6555-4641-B720-6E4F3650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bg-BG" sz="1600" dirty="0"/>
              <a:t>За да се стартира проектът успешно е нужно, да се отварят двете папки </a:t>
            </a:r>
            <a:r>
              <a:rPr lang="en-US" sz="1600" dirty="0"/>
              <a:t>Project/client </a:t>
            </a:r>
            <a:r>
              <a:rPr lang="bg-BG" sz="1600" dirty="0"/>
              <a:t>и </a:t>
            </a:r>
            <a:r>
              <a:rPr lang="en-US" sz="1600" dirty="0"/>
              <a:t>Project/server</a:t>
            </a:r>
            <a:r>
              <a:rPr lang="bg-BG" sz="1600" dirty="0"/>
              <a:t> в два различни терминала</a:t>
            </a:r>
            <a:r>
              <a:rPr lang="en-US" sz="1600" dirty="0"/>
              <a:t> </a:t>
            </a:r>
            <a:r>
              <a:rPr lang="bg-BG" sz="1600" dirty="0"/>
              <a:t>и да се стартират с командата </a:t>
            </a:r>
            <a:r>
              <a:rPr lang="en-US" sz="1600" b="1" i="1" dirty="0" err="1"/>
              <a:t>npm</a:t>
            </a:r>
            <a:r>
              <a:rPr lang="en-US" sz="1600" b="1" i="1" dirty="0"/>
              <a:t> start</a:t>
            </a:r>
            <a:r>
              <a:rPr lang="bg-BG" sz="1600" dirty="0"/>
              <a:t>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bg-BG" sz="1600" dirty="0"/>
              <a:t>Сървърът приема заявки на </a:t>
            </a:r>
            <a:r>
              <a:rPr lang="en-US" sz="1600" dirty="0"/>
              <a:t>port: 3001</a:t>
            </a:r>
            <a:r>
              <a:rPr lang="bg-BG" sz="1600" dirty="0"/>
              <a:t>, </a:t>
            </a:r>
            <a:r>
              <a:rPr lang="en-US" sz="1600" dirty="0"/>
              <a:t>a front-end</a:t>
            </a:r>
            <a:r>
              <a:rPr lang="bg-BG" sz="1600" dirty="0"/>
              <a:t>- 3000.</a:t>
            </a:r>
            <a:r>
              <a:rPr lang="en-US" sz="1600" dirty="0"/>
              <a:t> </a:t>
            </a:r>
            <a:r>
              <a:rPr lang="bg-BG" sz="1600" dirty="0"/>
              <a:t>Той се свързва с </a:t>
            </a:r>
            <a:r>
              <a:rPr lang="en-US" sz="1600" dirty="0" err="1"/>
              <a:t>mongoDB</a:t>
            </a:r>
            <a:r>
              <a:rPr lang="en-US" sz="1600" dirty="0"/>
              <a:t>,</a:t>
            </a:r>
            <a:r>
              <a:rPr lang="bg-BG" sz="1600" dirty="0"/>
              <a:t> като пътя към базата данни е посочена в </a:t>
            </a:r>
            <a:r>
              <a:rPr lang="en-US" sz="1600" dirty="0" err="1"/>
              <a:t>dev.config.json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51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B3CA-1DFF-4A4C-BB66-EA078F92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функционалсти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0849-A48B-4F29-A7FE-D6F546CA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bg-BG" dirty="0"/>
              <a:t>Създаване на проект</a:t>
            </a:r>
          </a:p>
          <a:p>
            <a:pPr lvl="2"/>
            <a:r>
              <a:rPr lang="bg-BG" dirty="0"/>
              <a:t>Изпращане на покани за пресъединяване към проект</a:t>
            </a:r>
          </a:p>
          <a:p>
            <a:pPr lvl="2"/>
            <a:r>
              <a:rPr lang="bg-BG" dirty="0"/>
              <a:t>Избор за приемане/отказване</a:t>
            </a:r>
          </a:p>
          <a:p>
            <a:pPr lvl="1"/>
            <a:r>
              <a:rPr lang="bg-BG" dirty="0"/>
              <a:t>Създаване на работни пакети</a:t>
            </a:r>
          </a:p>
          <a:p>
            <a:pPr lvl="2"/>
            <a:r>
              <a:rPr lang="bg-BG" dirty="0"/>
              <a:t>Начална и крайна дата</a:t>
            </a:r>
          </a:p>
          <a:p>
            <a:pPr lvl="2"/>
            <a:r>
              <a:rPr lang="bg-BG" dirty="0"/>
              <a:t>Промяна/изтриване на работни пакети</a:t>
            </a:r>
          </a:p>
          <a:p>
            <a:pPr lvl="1"/>
            <a:r>
              <a:rPr lang="bg-BG" dirty="0"/>
              <a:t>Създаване на задачи</a:t>
            </a:r>
          </a:p>
          <a:p>
            <a:pPr lvl="2"/>
            <a:r>
              <a:rPr lang="bg-BG" dirty="0"/>
              <a:t>Три стадия задачи</a:t>
            </a:r>
          </a:p>
          <a:p>
            <a:pPr lvl="2"/>
            <a:r>
              <a:rPr lang="bg-BG" dirty="0"/>
              <a:t>Добавяне на участници</a:t>
            </a:r>
          </a:p>
          <a:p>
            <a:pPr lvl="2"/>
            <a:r>
              <a:rPr lang="bg-BG" dirty="0"/>
              <a:t>Добавяне на подзадачи</a:t>
            </a:r>
          </a:p>
          <a:p>
            <a:pPr lvl="2"/>
            <a:r>
              <a:rPr lang="bg-BG" dirty="0"/>
              <a:t>Гласуване задачата да продължи на следващ стадии</a:t>
            </a:r>
            <a:endParaRPr lang="en-US" dirty="0"/>
          </a:p>
          <a:p>
            <a:pPr lvl="2"/>
            <a:r>
              <a:rPr lang="bg-BG" dirty="0"/>
              <a:t>Подреждане на задачите по краен срок</a:t>
            </a:r>
          </a:p>
          <a:p>
            <a:pPr lvl="2"/>
            <a:endParaRPr lang="bg-BG" dirty="0"/>
          </a:p>
          <a:p>
            <a:pPr lvl="1"/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982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23" y="2743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bg-BG" sz="6000" dirty="0"/>
              <a:t>Демонстация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169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Online Project Management Tool</vt:lpstr>
      <vt:lpstr>Основни технологии</vt:lpstr>
      <vt:lpstr>Допълнителни технологии</vt:lpstr>
      <vt:lpstr>Стартиране на проекта</vt:lpstr>
      <vt:lpstr>Основни функционалсти</vt:lpstr>
      <vt:lpstr>Демонстация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manager Tool</dc:title>
  <dc:creator>Damian Ivanov</dc:creator>
  <cp:lastModifiedBy>[KøşTøB] [KøşTøB]</cp:lastModifiedBy>
  <cp:revision>8</cp:revision>
  <dcterms:created xsi:type="dcterms:W3CDTF">2021-07-01T07:33:27Z</dcterms:created>
  <dcterms:modified xsi:type="dcterms:W3CDTF">2021-07-01T18:58:16Z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