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63" r:id="rId8"/>
    <p:sldId id="259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35" autoAdjust="0"/>
    <p:restoredTop sz="94437" autoAdjust="0"/>
  </p:normalViewPr>
  <p:slideViewPr>
    <p:cSldViewPr>
      <p:cViewPr varScale="1">
        <p:scale>
          <a:sx n="83" d="100"/>
          <a:sy n="83" d="100"/>
        </p:scale>
        <p:origin x="-141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88DC626-54F8-4911-8953-39B7061150E9}" type="datetimeFigureOut">
              <a:rPr lang="ru-RU" smtClean="0"/>
              <a:pPr/>
              <a:t>вс 05.12.21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D9F4C47-303B-4E8C-B688-37F1C736C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DC626-54F8-4911-8953-39B7061150E9}" type="datetimeFigureOut">
              <a:rPr lang="ru-RU" smtClean="0"/>
              <a:pPr/>
              <a:t>вс 05.12.21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F4C47-303B-4E8C-B688-37F1C736C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88DC626-54F8-4911-8953-39B7061150E9}" type="datetimeFigureOut">
              <a:rPr lang="ru-RU" smtClean="0"/>
              <a:pPr/>
              <a:t>вс 05.12.21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9F4C47-303B-4E8C-B688-37F1C736C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DC626-54F8-4911-8953-39B7061150E9}" type="datetimeFigureOut">
              <a:rPr lang="ru-RU" smtClean="0"/>
              <a:pPr/>
              <a:t>вс 05.12.21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F4C47-303B-4E8C-B688-37F1C736C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8DC626-54F8-4911-8953-39B7061150E9}" type="datetimeFigureOut">
              <a:rPr lang="ru-RU" smtClean="0"/>
              <a:pPr/>
              <a:t>вс 05.12.21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D9F4C47-303B-4E8C-B688-37F1C736C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DC626-54F8-4911-8953-39B7061150E9}" type="datetimeFigureOut">
              <a:rPr lang="ru-RU" smtClean="0"/>
              <a:pPr/>
              <a:t>вс 05.12.21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F4C47-303B-4E8C-B688-37F1C736C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DC626-54F8-4911-8953-39B7061150E9}" type="datetimeFigureOut">
              <a:rPr lang="ru-RU" smtClean="0"/>
              <a:pPr/>
              <a:t>вс 05.12.21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F4C47-303B-4E8C-B688-37F1C736C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DC626-54F8-4911-8953-39B7061150E9}" type="datetimeFigureOut">
              <a:rPr lang="ru-RU" smtClean="0"/>
              <a:pPr/>
              <a:t>вс 05.12.21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F4C47-303B-4E8C-B688-37F1C736C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88DC626-54F8-4911-8953-39B7061150E9}" type="datetimeFigureOut">
              <a:rPr lang="ru-RU" smtClean="0"/>
              <a:pPr/>
              <a:t>вс 05.12.21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F4C47-303B-4E8C-B688-37F1C736C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DC626-54F8-4911-8953-39B7061150E9}" type="datetimeFigureOut">
              <a:rPr lang="ru-RU" smtClean="0"/>
              <a:pPr/>
              <a:t>вс 05.12.21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F4C47-303B-4E8C-B688-37F1C736C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DC626-54F8-4911-8953-39B7061150E9}" type="datetimeFigureOut">
              <a:rPr lang="ru-RU" smtClean="0"/>
              <a:pPr/>
              <a:t>вс 05.12.21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F4C47-303B-4E8C-B688-37F1C736C5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88DC626-54F8-4911-8953-39B7061150E9}" type="datetimeFigureOut">
              <a:rPr lang="ru-RU" smtClean="0"/>
              <a:pPr/>
              <a:t>вс 05.12.21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D9F4C47-303B-4E8C-B688-37F1C736C5B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800" b="0" dirty="0" err="1" smtClean="0"/>
              <a:t>Средне-специальные</a:t>
            </a:r>
            <a:r>
              <a:rPr lang="ru-RU" sz="2800" b="0" dirty="0" smtClean="0"/>
              <a:t> и высшие учебные заведения Республики Татарстан" для абитуриентов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19872" y="4293096"/>
            <a:ext cx="4307539" cy="1111542"/>
          </a:xfrm>
        </p:spPr>
        <p:txBody>
          <a:bodyPr>
            <a:normAutofit/>
          </a:bodyPr>
          <a:lstStyle/>
          <a:p>
            <a:r>
              <a:rPr lang="ru-RU" dirty="0" smtClean="0"/>
              <a:t>Студент: </a:t>
            </a:r>
            <a:r>
              <a:rPr lang="ru-RU" dirty="0" smtClean="0"/>
              <a:t>Алексеев </a:t>
            </a:r>
            <a:r>
              <a:rPr lang="ru-RU" dirty="0" smtClean="0"/>
              <a:t>К</a:t>
            </a:r>
            <a:r>
              <a:rPr lang="ru-RU" dirty="0" smtClean="0"/>
              <a:t>.А</a:t>
            </a:r>
            <a:r>
              <a:rPr lang="ru-RU" dirty="0" smtClean="0"/>
              <a:t>. 09-852</a:t>
            </a:r>
          </a:p>
          <a:p>
            <a:r>
              <a:rPr lang="ru-RU" dirty="0" err="1" smtClean="0"/>
              <a:t>Науч.рук</a:t>
            </a:r>
            <a:r>
              <a:rPr lang="ru-RU" dirty="0" smtClean="0"/>
              <a:t>.: доцент, к.н. </a:t>
            </a:r>
            <a:r>
              <a:rPr lang="ru-RU" dirty="0" err="1" smtClean="0"/>
              <a:t>Гатауллин</a:t>
            </a:r>
            <a:r>
              <a:rPr lang="ru-RU" dirty="0" smtClean="0"/>
              <a:t> </a:t>
            </a:r>
            <a:r>
              <a:rPr lang="ru-RU" dirty="0" smtClean="0"/>
              <a:t>Р</a:t>
            </a:r>
            <a:r>
              <a:rPr lang="ru-RU" dirty="0" smtClean="0"/>
              <a:t>.М.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869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данной выпускной  квалификационной работы является создание </a:t>
            </a:r>
            <a:r>
              <a:rPr lang="ru-RU" dirty="0" smtClean="0"/>
              <a:t>сайта </a:t>
            </a:r>
            <a:r>
              <a:rPr lang="ru-RU" dirty="0" smtClean="0"/>
              <a:t>информационно-справочной </a:t>
            </a:r>
            <a:r>
              <a:rPr lang="ru-RU" dirty="0" smtClean="0"/>
              <a:t>системы дл 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3012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-Систематизация информации об учебных заведениях конкретно по Республике Татарстан.</a:t>
            </a:r>
          </a:p>
          <a:p>
            <a:r>
              <a:rPr lang="ru-RU" dirty="0" smtClean="0"/>
              <a:t>-Учет не только высших учебных заведений, но и </a:t>
            </a:r>
            <a:r>
              <a:rPr lang="ru-RU" dirty="0" err="1" smtClean="0"/>
              <a:t>средне-специальных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-Визуализация информации в виде графиков и диаграмм.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8570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>Общие </a:t>
            </a:r>
            <a:r>
              <a:rPr lang="ru-RU" sz="3600" dirty="0"/>
              <a:t>требования к разрабатываемому веб-сайту: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-</a:t>
            </a:r>
            <a:r>
              <a:rPr lang="ru-RU" dirty="0" smtClean="0"/>
              <a:t>Информационно-справочная система должна быть реализована в виде сайта.</a:t>
            </a:r>
          </a:p>
          <a:p>
            <a:r>
              <a:rPr lang="ru-RU" dirty="0" smtClean="0"/>
              <a:t>-Система должна быть построена на основе клиент-серверной архитектуры.</a:t>
            </a:r>
          </a:p>
          <a:p>
            <a:r>
              <a:rPr lang="ru-RU" dirty="0" smtClean="0"/>
              <a:t>-Сайт должен позволять любому гостю осуществлять поиск среди вузов по критериям.</a:t>
            </a:r>
          </a:p>
          <a:p>
            <a:r>
              <a:rPr lang="ru-RU" dirty="0" smtClean="0"/>
              <a:t>-Сайт должен позволять зарегистрированным пользователям оставлять комментарии и оценивать вузы.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4352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 smtClean="0"/>
              <a:t>Существующие программные 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j-lt"/>
              </a:rPr>
              <a:t>Сайт КФУ</a:t>
            </a:r>
            <a:endParaRPr lang="ru-RU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Vuzopedia</a:t>
            </a: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Сайты сторонних вузов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900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852936"/>
            <a:ext cx="6965245" cy="1202485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47684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3049EFEB0FBFA40A2D2C7878E512F46" ma:contentTypeVersion="2" ma:contentTypeDescription="Создание документа." ma:contentTypeScope="" ma:versionID="64c4c892cb52fdd9b682ef6ee3daf79b">
  <xsd:schema xmlns:xsd="http://www.w3.org/2001/XMLSchema" xmlns:xs="http://www.w3.org/2001/XMLSchema" xmlns:p="http://schemas.microsoft.com/office/2006/metadata/properties" xmlns:ns2="51e545a2-3ed3-4e64-ab71-45b11184176a" targetNamespace="http://schemas.microsoft.com/office/2006/metadata/properties" ma:root="true" ma:fieldsID="aeb2cb9b9083afb2c626cb8a00c2da6e" ns2:_="">
    <xsd:import namespace="51e545a2-3ed3-4e64-ab71-45b1118417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545a2-3ed3-4e64-ab71-45b1118417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3BB2-5F53-40A9-A374-585F12582B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A2D1C8-B5B0-4734-B018-25267CCC3B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7A0947-2D0A-4E3F-B6EC-26CC748BB9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e545a2-3ed3-4e64-ab71-45b1118417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240</TotalTime>
  <Words>128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Изящная</vt:lpstr>
      <vt:lpstr>Средне-специальные и высшие учебные заведения Республики Татарстан" для абитуриентов</vt:lpstr>
      <vt:lpstr>Цель</vt:lpstr>
      <vt:lpstr>Задачи</vt:lpstr>
      <vt:lpstr> Общие требования к разрабатываемому веб-сайту: </vt:lpstr>
      <vt:lpstr>Существующие программные приложения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Алексеев Константин Алексеевич</dc:creator>
  <cp:lastModifiedBy>Пользователь</cp:lastModifiedBy>
  <cp:revision>5</cp:revision>
  <dcterms:created xsi:type="dcterms:W3CDTF">2021-12-02T09:09:39Z</dcterms:created>
  <dcterms:modified xsi:type="dcterms:W3CDTF">2021-12-05T21:07:46Z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0x010100C3049EFEB0FBFA40A2D2C7878E512F46</vt:lpwstr>
  </property>
</Properties>
</file>