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49225C73-1633-42F1-AB3B-7CB183E5F8B8}">
      <dgm:prSet custT="1"/>
      <dgm:spPr/>
      <dgm:t>
        <a:bodyPr rtlCol="0"/>
        <a:lstStyle/>
        <a:p>
          <a:pPr rtl="0">
            <a:lnSpc>
              <a:spcPct val="100000"/>
            </a:lnSpc>
            <a:defRPr cap="all"/>
          </a:pPr>
          <a:endParaRPr lang="uk" sz="1200" dirty="0"/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1C383F32-22E8-4F62-A3E0-BDC3D5F48992}">
      <dgm:prSet custT="1"/>
      <dgm:spPr/>
      <dgm:t>
        <a:bodyPr rtlCol="0"/>
        <a:lstStyle/>
        <a:p>
          <a:pPr rtl="0">
            <a:lnSpc>
              <a:spcPct val="100000"/>
            </a:lnSpc>
            <a:defRPr cap="all"/>
          </a:pPr>
          <a:endParaRPr lang="uk" sz="1200" dirty="0"/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 custT="1"/>
      <dgm:spPr/>
      <dgm:t>
        <a:bodyPr rtlCol="0"/>
        <a:lstStyle/>
        <a:p>
          <a:pPr rtl="0">
            <a:lnSpc>
              <a:spcPct val="100000"/>
            </a:lnSpc>
            <a:defRPr cap="all"/>
          </a:pPr>
          <a:endParaRPr lang="uk" sz="1100" dirty="0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 custScaleX="232664" custScaleY="226622" custLinFactX="204673" custLinFactNeighborX="300000" custLinFactNeighborY="4824"/>
      <dgm:spPr>
        <a:solidFill>
          <a:schemeClr val="accent2">
            <a:lumMod val="40000"/>
            <a:lumOff val="60000"/>
          </a:schemeClr>
        </a:solidFill>
      </dgm:spPr>
    </dgm:pt>
    <dgm:pt modelId="{7C175B98-93F4-4D7C-BB95-1514AB879CD5}" type="pres">
      <dgm:prSet presAssocID="{40FC4FFE-8987-4A26-B7F4-8A516F18ADAE}" presName="iconRect" presStyleLbl="node1" presStyleIdx="0" presStyleCnt="3" custScaleX="179857" custScaleY="156142" custLinFactX="400000" custLinFactNeighborX="478314" custLinFactNeighborY="6965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 custScaleX="104578" custLinFactY="100000" custLinFactNeighborX="-13755" custLinFactNeighborY="161620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 custScaleX="220786" custScaleY="222216" custLinFactX="-100000" custLinFactNeighborX="-145435" custLinFactNeighborY="6857"/>
      <dgm:spPr>
        <a:solidFill>
          <a:schemeClr val="accent3">
            <a:lumMod val="60000"/>
            <a:lumOff val="40000"/>
          </a:schemeClr>
        </a:solidFill>
      </dgm:spPr>
    </dgm:pt>
    <dgm:pt modelId="{DB4CA7C4-FCA1-4127-B20A-2A5C031A3CF4}" type="pres">
      <dgm:prSet presAssocID="{49225C73-1633-42F1-AB3B-7CB183E5F8B8}" presName="iconRect" presStyleLbl="node1" presStyleIdx="1" presStyleCnt="3" custScaleX="150584" custScaleY="160538" custLinFactX="-200000" custLinFactNeighborX="-225582" custLinFactNeighborY="1356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 custFlipVert="1" custScaleX="2716" custScaleY="7026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 custScaleX="225353" custScaleY="229575" custLinFactX="-100000" custLinFactNeighborX="-162538" custLinFactNeighborY="4785"/>
      <dgm:spPr>
        <a:solidFill>
          <a:schemeClr val="accent4">
            <a:lumMod val="60000"/>
            <a:lumOff val="40000"/>
          </a:schemeClr>
        </a:solidFill>
      </dgm:spPr>
    </dgm:pt>
    <dgm:pt modelId="{39509775-983E-4110-B989-EE2CD6514BE0}" type="pres">
      <dgm:prSet presAssocID="{1C383F32-22E8-4F62-A3E0-BDC3D5F48992}" presName="iconRect" presStyleLbl="node1" presStyleIdx="2" presStyleCnt="3" custScaleX="184031" custScaleY="186859" custLinFactX="-200000" custLinFactNeighborX="-260583" custLinFactNeighborY="-828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 custFlipVert="1" custFlipHor="1" custScaleX="1563" custScaleY="17186" custLinFactNeighborX="-95973" custLinFactNeighborY="55880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 custT="1"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uk" sz="1100" dirty="0"/>
            <a:t>Були проблеми з самою задумкою та кнопками,</a:t>
          </a:r>
        </a:p>
        <a:p>
          <a:pPr rtl="0">
            <a:lnSpc>
              <a:spcPct val="100000"/>
            </a:lnSpc>
            <a:defRPr cap="all"/>
          </a:pPr>
          <a:r>
            <a:rPr lang="uk-UA" sz="1100" dirty="0"/>
            <a:t>А</a:t>
          </a:r>
          <a:r>
            <a:rPr lang="uk" sz="1100" dirty="0"/>
            <a:t>ле я їх подолав </a:t>
          </a: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49225C73-1633-42F1-AB3B-7CB183E5F8B8}">
      <dgm:prSet custT="1"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uk" sz="1200" dirty="0"/>
            <a:t>Зараз бот прекрасно працює без перебоїв та готовий до праці</a:t>
          </a: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1C383F32-22E8-4F62-A3E0-BDC3D5F48992}">
      <dgm:prSet custT="1"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uk" sz="1200" dirty="0"/>
            <a:t>На цього бота я витратив </a:t>
          </a:r>
        </a:p>
        <a:p>
          <a:pPr rtl="0">
            <a:lnSpc>
              <a:spcPct val="100000"/>
            </a:lnSpc>
            <a:defRPr cap="all"/>
          </a:pPr>
          <a:r>
            <a:rPr lang="uk" sz="1200" dirty="0"/>
            <a:t>27 годин</a:t>
          </a: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 custLinFactNeighborX="503" custLinFactNeighborY="-753"/>
      <dgm:spPr>
        <a:solidFill>
          <a:schemeClr val="accent2">
            <a:lumMod val="40000"/>
            <a:lumOff val="60000"/>
          </a:schemeClr>
        </a:solidFill>
      </dgm:spPr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 custScaleX="104578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 custLinFactNeighborX="512" custLinFactNeighborY="-780"/>
      <dgm:spPr>
        <a:solidFill>
          <a:schemeClr val="accent3">
            <a:lumMod val="60000"/>
            <a:lumOff val="40000"/>
          </a:schemeClr>
        </a:solidFill>
      </dgm:spPr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>
        <a:solidFill>
          <a:schemeClr val="accent4">
            <a:lumMod val="60000"/>
            <a:lumOff val="40000"/>
          </a:schemeClr>
        </a:solidFill>
      </dgm:spPr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7606459" y="1029259"/>
          <a:ext cx="3512644" cy="3421425"/>
        </a:xfrm>
        <a:prstGeom prst="ellipse">
          <a:avLst/>
        </a:prstGeom>
        <a:solidFill>
          <a:schemeClr val="accent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8588024" y="2051186"/>
          <a:ext cx="1558011" cy="1352580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124046" y="4848696"/>
          <a:ext cx="2588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4889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uk" sz="1100" kern="1200" dirty="0"/>
        </a:p>
      </dsp:txBody>
      <dsp:txXfrm>
        <a:off x="124046" y="4848696"/>
        <a:ext cx="2588305" cy="720000"/>
      </dsp:txXfrm>
    </dsp:sp>
    <dsp:sp modelId="{BCD8CDD9-0C56-4401-ADB1-8B48DAB2C96F}">
      <dsp:nvSpPr>
        <dsp:cNvPr id="0" name=""/>
        <dsp:cNvSpPr/>
      </dsp:nvSpPr>
      <dsp:spPr>
        <a:xfrm>
          <a:off x="242627" y="1210418"/>
          <a:ext cx="3333316" cy="3354906"/>
        </a:xfrm>
        <a:prstGeom prst="ellipse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1275919" y="2206489"/>
          <a:ext cx="1304433" cy="13906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 flipV="1">
          <a:off x="5581130" y="4344179"/>
          <a:ext cx="67221" cy="50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5334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uk" sz="1200" kern="1200" dirty="0"/>
        </a:p>
      </dsp:txBody>
      <dsp:txXfrm rot="10800000">
        <a:off x="5581130" y="4344179"/>
        <a:ext cx="67221" cy="50587"/>
      </dsp:txXfrm>
    </dsp:sp>
    <dsp:sp modelId="{FF93E135-77D6-48A0-8871-9BC93D705D06}">
      <dsp:nvSpPr>
        <dsp:cNvPr id="0" name=""/>
        <dsp:cNvSpPr/>
      </dsp:nvSpPr>
      <dsp:spPr>
        <a:xfrm>
          <a:off x="3750856" y="1123585"/>
          <a:ext cx="3402266" cy="3466008"/>
        </a:xfrm>
        <a:prstGeom prst="ellipse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4628773" y="1903289"/>
          <a:ext cx="1594168" cy="16186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 flipH="1" flipV="1">
          <a:off x="7020983" y="4709939"/>
          <a:ext cx="38684" cy="123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5334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uk" sz="1200" kern="1200" dirty="0"/>
        </a:p>
      </dsp:txBody>
      <dsp:txXfrm rot="10800000">
        <a:off x="7020983" y="4709939"/>
        <a:ext cx="38684" cy="1237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709174" y="319370"/>
          <a:ext cx="1784250" cy="1784250"/>
        </a:xfrm>
        <a:prstGeom prst="ellipse">
          <a:avLst/>
        </a:prstGeom>
        <a:solidFill>
          <a:schemeClr val="accent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80449" y="713055"/>
          <a:ext cx="1023750" cy="1023750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62871" y="2672806"/>
          <a:ext cx="305890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4889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uk" sz="1100" kern="1200" dirty="0"/>
            <a:t>Були проблеми з самою задумкою та кнопками,</a:t>
          </a:r>
        </a:p>
        <a:p>
          <a:pPr marL="0" lvl="0" indent="0" algn="ctr" defTabSz="4889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uk-UA" sz="1100" kern="1200" dirty="0"/>
            <a:t>А</a:t>
          </a:r>
          <a:r>
            <a:rPr lang="uk" sz="1100" kern="1200" dirty="0"/>
            <a:t>ле я їх подолав </a:t>
          </a:r>
        </a:p>
      </dsp:txBody>
      <dsp:txXfrm>
        <a:off x="62871" y="2672806"/>
        <a:ext cx="3058906" cy="720000"/>
      </dsp:txXfrm>
    </dsp:sp>
    <dsp:sp modelId="{BCD8CDD9-0C56-4401-ADB1-8B48DAB2C96F}">
      <dsp:nvSpPr>
        <dsp:cNvPr id="0" name=""/>
        <dsp:cNvSpPr/>
      </dsp:nvSpPr>
      <dsp:spPr>
        <a:xfrm>
          <a:off x="4213163" y="318888"/>
          <a:ext cx="1784250" cy="1784250"/>
        </a:xfrm>
        <a:prstGeom prst="ellipse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84278" y="713055"/>
          <a:ext cx="1023750" cy="1023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633653" y="2672806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5334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uk" sz="1200" kern="1200" dirty="0"/>
            <a:t>Зараз бот прекрасно працює без перебоїв та готовий до праці</a:t>
          </a:r>
        </a:p>
      </dsp:txBody>
      <dsp:txXfrm>
        <a:off x="3633653" y="2672806"/>
        <a:ext cx="2925000" cy="720000"/>
      </dsp:txXfrm>
    </dsp:sp>
    <dsp:sp modelId="{FF93E135-77D6-48A0-8871-9BC93D705D06}">
      <dsp:nvSpPr>
        <dsp:cNvPr id="0" name=""/>
        <dsp:cNvSpPr/>
      </dsp:nvSpPr>
      <dsp:spPr>
        <a:xfrm>
          <a:off x="7640903" y="332805"/>
          <a:ext cx="1784250" cy="1784250"/>
        </a:xfrm>
        <a:prstGeom prst="ellipse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21153" y="713055"/>
          <a:ext cx="1023750" cy="1023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70528" y="2672806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5334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uk" sz="1200" kern="1200" dirty="0"/>
            <a:t>На цього бота я витратив </a:t>
          </a:r>
        </a:p>
        <a:p>
          <a:pPr marL="0" lvl="0" indent="0" algn="ctr" defTabSz="5334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uk" sz="1200" kern="1200" dirty="0"/>
            <a:t>27 годин</a:t>
          </a:r>
        </a:p>
      </dsp:txBody>
      <dsp:txXfrm>
        <a:off x="7070528" y="2672806"/>
        <a:ext cx="2925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3382-E9FB-4002-95B7-60D75325AF88}" type="datetimeFigureOut">
              <a:rPr lang="uk-UA" smtClean="0"/>
              <a:t>23.04.2023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6B1ED-4CF3-43D0-B0DF-5C9B1FDD9CFE}" type="slidenum">
              <a:rPr lang="uk-UA" smtClean="0"/>
              <a:t>‹#›</a:t>
            </a:fld>
            <a:endParaRPr lang="uk-UA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83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3382-E9FB-4002-95B7-60D75325AF88}" type="datetimeFigureOut">
              <a:rPr lang="uk-UA" smtClean="0"/>
              <a:t>23.04.2023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6B1ED-4CF3-43D0-B0DF-5C9B1FDD9CF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51674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3382-E9FB-4002-95B7-60D75325AF88}" type="datetimeFigureOut">
              <a:rPr lang="uk-UA" smtClean="0"/>
              <a:t>23.04.2023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6B1ED-4CF3-43D0-B0DF-5C9B1FDD9CF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51408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3382-E9FB-4002-95B7-60D75325AF88}" type="datetimeFigureOut">
              <a:rPr lang="uk-UA" smtClean="0"/>
              <a:t>23.04.2023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6B1ED-4CF3-43D0-B0DF-5C9B1FDD9CFE}" type="slidenum">
              <a:rPr lang="uk-UA" smtClean="0"/>
              <a:t>‹#›</a:t>
            </a:fld>
            <a:endParaRPr lang="uk-UA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6895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3382-E9FB-4002-95B7-60D75325AF88}" type="datetimeFigureOut">
              <a:rPr lang="uk-UA" smtClean="0"/>
              <a:t>23.04.2023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6B1ED-4CF3-43D0-B0DF-5C9B1FDD9CF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35662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3382-E9FB-4002-95B7-60D75325AF88}" type="datetimeFigureOut">
              <a:rPr lang="uk-UA" smtClean="0"/>
              <a:t>23.04.2023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6B1ED-4CF3-43D0-B0DF-5C9B1FDD9CFE}" type="slidenum">
              <a:rPr lang="uk-UA" smtClean="0"/>
              <a:t>‹#›</a:t>
            </a:fld>
            <a:endParaRPr lang="uk-UA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400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3382-E9FB-4002-95B7-60D75325AF88}" type="datetimeFigureOut">
              <a:rPr lang="uk-UA" smtClean="0"/>
              <a:t>23.04.2023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6B1ED-4CF3-43D0-B0DF-5C9B1FDD9CF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0986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3382-E9FB-4002-95B7-60D75325AF88}" type="datetimeFigureOut">
              <a:rPr lang="uk-UA" smtClean="0"/>
              <a:t>23.04.2023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6B1ED-4CF3-43D0-B0DF-5C9B1FDD9CF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314013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3382-E9FB-4002-95B7-60D75325AF88}" type="datetimeFigureOut">
              <a:rPr lang="uk-UA" smtClean="0"/>
              <a:t>23.04.2023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6B1ED-4CF3-43D0-B0DF-5C9B1FDD9CF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25745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3382-E9FB-4002-95B7-60D75325AF88}" type="datetimeFigureOut">
              <a:rPr lang="uk-UA" smtClean="0"/>
              <a:t>23.04.2023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6B1ED-4CF3-43D0-B0DF-5C9B1FDD9CF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75629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3382-E9FB-4002-95B7-60D75325AF88}" type="datetimeFigureOut">
              <a:rPr lang="uk-UA" smtClean="0"/>
              <a:t>23.04.2023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6B1ED-4CF3-43D0-B0DF-5C9B1FDD9CF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2954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3382-E9FB-4002-95B7-60D75325AF88}" type="datetimeFigureOut">
              <a:rPr lang="uk-UA" smtClean="0"/>
              <a:t>23.04.2023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6B1ED-4CF3-43D0-B0DF-5C9B1FDD9CF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9232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3382-E9FB-4002-95B7-60D75325AF88}" type="datetimeFigureOut">
              <a:rPr lang="uk-UA" smtClean="0"/>
              <a:t>23.04.2023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6B1ED-4CF3-43D0-B0DF-5C9B1FDD9CF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77752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3382-E9FB-4002-95B7-60D75325AF88}" type="datetimeFigureOut">
              <a:rPr lang="uk-UA" smtClean="0"/>
              <a:t>23.04.2023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6B1ED-4CF3-43D0-B0DF-5C9B1FDD9CF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3941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3382-E9FB-4002-95B7-60D75325AF88}" type="datetimeFigureOut">
              <a:rPr lang="uk-UA" smtClean="0"/>
              <a:t>23.04.2023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6B1ED-4CF3-43D0-B0DF-5C9B1FDD9CF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49908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3382-E9FB-4002-95B7-60D75325AF88}" type="datetimeFigureOut">
              <a:rPr lang="uk-UA" smtClean="0"/>
              <a:t>23.04.2023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6B1ED-4CF3-43D0-B0DF-5C9B1FDD9CF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28373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3382-E9FB-4002-95B7-60D75325AF88}" type="datetimeFigureOut">
              <a:rPr lang="uk-UA" smtClean="0"/>
              <a:t>23.04.2023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6B1ED-4CF3-43D0-B0DF-5C9B1FDD9CF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2429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2193382-E9FB-4002-95B7-60D75325AF88}" type="datetimeFigureOut">
              <a:rPr lang="uk-UA" smtClean="0"/>
              <a:t>23.04.2023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C06B1ED-4CF3-43D0-B0DF-5C9B1FDD9CF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42499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трелка: пятиугольник 8">
            <a:extLst>
              <a:ext uri="{FF2B5EF4-FFF2-40B4-BE49-F238E27FC236}">
                <a16:creationId xmlns:a16="http://schemas.microsoft.com/office/drawing/2014/main" id="{24BA5CC3-C7A1-A5AC-4436-488648478745}"/>
              </a:ext>
            </a:extLst>
          </p:cNvPr>
          <p:cNvSpPr/>
          <p:nvPr/>
        </p:nvSpPr>
        <p:spPr>
          <a:xfrm>
            <a:off x="-155448" y="2286000"/>
            <a:ext cx="6410059" cy="2386584"/>
          </a:xfrm>
          <a:prstGeom prst="homePlate">
            <a:avLst>
              <a:gd name="adj" fmla="val 8621"/>
            </a:avLst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rgbClr val="002060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C983F71-372E-FAEC-5E22-A9A1CCD35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637" y="237744"/>
            <a:ext cx="6163171" cy="623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18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033F22-A284-7F05-2467-047C2F8BE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1620" y="3008239"/>
            <a:ext cx="8534400" cy="1507067"/>
          </a:xfrm>
        </p:spPr>
        <p:txBody>
          <a:bodyPr>
            <a:normAutofit/>
          </a:bodyPr>
          <a:lstStyle/>
          <a:p>
            <a:r>
              <a:rPr lang="uk-UA" sz="1100" dirty="0">
                <a:solidFill>
                  <a:srgbClr val="002060"/>
                </a:solidFill>
              </a:rPr>
              <a:t>Виконав </a:t>
            </a:r>
            <a:r>
              <a:rPr lang="uk-UA" sz="1100" dirty="0" err="1">
                <a:solidFill>
                  <a:srgbClr val="002060"/>
                </a:solidFill>
              </a:rPr>
              <a:t>Рибіков</a:t>
            </a:r>
            <a:r>
              <a:rPr lang="uk-UA" sz="1100" dirty="0">
                <a:solidFill>
                  <a:srgbClr val="002060"/>
                </a:solidFill>
              </a:rPr>
              <a:t> Костянтин</a:t>
            </a:r>
            <a:r>
              <a:rPr lang="en-US" sz="1100" dirty="0">
                <a:solidFill>
                  <a:srgbClr val="002060"/>
                </a:solidFill>
              </a:rPr>
              <a:t> </a:t>
            </a:r>
            <a:r>
              <a:rPr lang="uk-UA" sz="1100" dirty="0">
                <a:solidFill>
                  <a:srgbClr val="002060"/>
                </a:solidFill>
              </a:rPr>
              <a:t>учень</a:t>
            </a:r>
            <a:r>
              <a:rPr lang="en-US" sz="1100" dirty="0">
                <a:solidFill>
                  <a:srgbClr val="002060"/>
                </a:solidFill>
              </a:rPr>
              <a:t> GO ITEENS</a:t>
            </a:r>
            <a:r>
              <a:rPr lang="uk-UA" sz="1100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9D5F75-5E19-75EE-7665-96F4D6EEE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1380" y="1200606"/>
            <a:ext cx="8534400" cy="3615267"/>
          </a:xfrm>
        </p:spPr>
        <p:txBody>
          <a:bodyPr>
            <a:normAutofit/>
          </a:bodyPr>
          <a:lstStyle/>
          <a:p>
            <a:r>
              <a:rPr lang="uk-UA" sz="2800" dirty="0">
                <a:solidFill>
                  <a:srgbClr val="002060"/>
                </a:solidFill>
              </a:rPr>
              <a:t>Телеграм бот по пошуку </a:t>
            </a:r>
            <a:r>
              <a:rPr lang="uk-UA" sz="2800" dirty="0" err="1">
                <a:solidFill>
                  <a:srgbClr val="002060"/>
                </a:solidFill>
              </a:rPr>
              <a:t>аніме</a:t>
            </a:r>
            <a:r>
              <a:rPr lang="uk-UA" sz="2800" dirty="0">
                <a:solidFill>
                  <a:srgbClr val="002060"/>
                </a:solidFill>
              </a:rPr>
              <a:t> за жанром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D8982FE-DEEE-8B6C-1B8D-3186B7CB9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26" y="1362185"/>
            <a:ext cx="3253494" cy="329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626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Місце для вмісту 2">
            <a:extLst>
              <a:ext uri="{FF2B5EF4-FFF2-40B4-BE49-F238E27FC236}">
                <a16:creationId xmlns:a16="http://schemas.microsoft.com/office/drawing/2014/main" id="{16AFBA05-82F4-C674-B2BE-49FCB0CE4F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9517965"/>
              </p:ext>
            </p:extLst>
          </p:nvPr>
        </p:nvGraphicFramePr>
        <p:xfrm>
          <a:off x="91440" y="237744"/>
          <a:ext cx="11119104" cy="5568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8854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Місце для вмісту 2">
            <a:extLst>
              <a:ext uri="{FF2B5EF4-FFF2-40B4-BE49-F238E27FC236}">
                <a16:creationId xmlns:a16="http://schemas.microsoft.com/office/drawing/2014/main" id="{10AEF906-3D74-14FD-7884-75DD7EDDA8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1140533"/>
              </p:ext>
            </p:extLst>
          </p:nvPr>
        </p:nvGraphicFramePr>
        <p:xfrm>
          <a:off x="551688" y="2370866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Объект 2">
            <a:extLst>
              <a:ext uri="{FF2B5EF4-FFF2-40B4-BE49-F238E27FC236}">
                <a16:creationId xmlns:a16="http://schemas.microsoft.com/office/drawing/2014/main" id="{D000EB82-9014-BE02-06B2-0F93C6751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1328" y="-119689"/>
            <a:ext cx="7900416" cy="2490555"/>
          </a:xfrm>
        </p:spPr>
        <p:txBody>
          <a:bodyPr>
            <a:normAutofit/>
          </a:bodyPr>
          <a:lstStyle/>
          <a:p>
            <a:r>
              <a:rPr lang="uk-UA" dirty="0">
                <a:solidFill>
                  <a:schemeClr val="tx1"/>
                </a:solidFill>
              </a:rPr>
              <a:t>Ціль бота допомогти людям з пошуком культових </a:t>
            </a:r>
            <a:r>
              <a:rPr lang="uk-UA" dirty="0" err="1">
                <a:solidFill>
                  <a:schemeClr val="tx1"/>
                </a:solidFill>
              </a:rPr>
              <a:t>аніме</a:t>
            </a:r>
            <a:r>
              <a:rPr lang="uk-UA" dirty="0">
                <a:solidFill>
                  <a:schemeClr val="tx1"/>
                </a:solidFill>
              </a:rPr>
              <a:t> серіалів-фільмів.</a:t>
            </a:r>
          </a:p>
        </p:txBody>
      </p:sp>
    </p:spTree>
    <p:extLst>
      <p:ext uri="{BB962C8B-B14F-4D97-AF65-F5344CB8AC3E}">
        <p14:creationId xmlns:p14="http://schemas.microsoft.com/office/powerpoint/2010/main" val="1686871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FCA11760-EE3F-D2CA-8B57-136F8DE4A2AE}"/>
              </a:ext>
            </a:extLst>
          </p:cNvPr>
          <p:cNvSpPr txBox="1">
            <a:spLocks/>
          </p:cNvSpPr>
          <p:nvPr/>
        </p:nvSpPr>
        <p:spPr>
          <a:xfrm>
            <a:off x="600456" y="-186267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/>
              <a:t>В цьому проекті я використовував такі бібліотеки як</a:t>
            </a:r>
            <a:r>
              <a:rPr lang="en-US" dirty="0"/>
              <a:t>:</a:t>
            </a:r>
          </a:p>
          <a:p>
            <a:r>
              <a:rPr lang="en-US" dirty="0" err="1"/>
              <a:t>Aiogram</a:t>
            </a:r>
            <a:endParaRPr lang="en-US" dirty="0"/>
          </a:p>
          <a:p>
            <a:r>
              <a:rPr lang="en-US" dirty="0"/>
              <a:t>Git Hub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4293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844D95E-7633-BCF5-9E7F-45E694C75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040" y="786384"/>
            <a:ext cx="8534400" cy="3615267"/>
          </a:xfrm>
        </p:spPr>
        <p:txBody>
          <a:bodyPr/>
          <a:lstStyle/>
          <a:p>
            <a:r>
              <a:rPr lang="uk-UA" sz="2800" dirty="0">
                <a:solidFill>
                  <a:schemeClr val="tx1"/>
                </a:solidFill>
              </a:rPr>
              <a:t>Чекаю на ваші можливі запитання</a:t>
            </a:r>
          </a:p>
          <a:p>
            <a:r>
              <a:rPr lang="uk-UA" sz="2800" dirty="0">
                <a:solidFill>
                  <a:schemeClr val="tx1"/>
                </a:solidFill>
              </a:rPr>
              <a:t>Дякую за увагу!!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9366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88</TotalTime>
  <Words>74</Words>
  <Application>Microsoft Office PowerPoint</Application>
  <PresentationFormat>Широкоэкранный</PresentationFormat>
  <Paragraphs>13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Сектор</vt:lpstr>
      <vt:lpstr>Презентация PowerPoint</vt:lpstr>
      <vt:lpstr>Виконав Рибіков Костянтин учень GO ITEENS 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Kostik rubikov</dc:creator>
  <cp:lastModifiedBy>Kostik rubikov</cp:lastModifiedBy>
  <cp:revision>2</cp:revision>
  <dcterms:created xsi:type="dcterms:W3CDTF">2023-04-21T11:13:05Z</dcterms:created>
  <dcterms:modified xsi:type="dcterms:W3CDTF">2023-04-23T07:11:27Z</dcterms:modified>
</cp:coreProperties>
</file>