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d0a59f25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d0a59f25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d0a59f2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d0a59f2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d0a59f25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d0a59f2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d0a59f2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d0a59f2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d0a59f25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d0a59f2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d0a59f2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d0a59f2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d0a59f25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d0a59f25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d0a59f2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d0a59f2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14a12b6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14a12b6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vqHRc8IXFQX1MwzGxoEbx0at8la15UaO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Обычная Стратегия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для яндекс лицея. Кайманов Константин 1 группа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2021 год.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1908725" y="1717850"/>
            <a:ext cx="58467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Cпасибо за внимание!</a:t>
            </a:r>
            <a:endParaRPr sz="4000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 flipH="1" rot="10800000">
            <a:off x="311700" y="83717"/>
            <a:ext cx="85206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01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качестве своего проекта для яндекс лицея я решил разработать игру в жанре стратегия с очень необычным названием. На эту мысль меня подтолкнула легендарная игра этого жанра - Heroes of Might and Magic(Homm)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900" y="445025"/>
            <a:ext cx="4661700" cy="41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проекта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Разработать игру в жанре стратегия на языке python за установленное время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Средства разработки.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Согласно требованиям к проекту, я выбрал язык python, его библиотеки,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PyQt5 в частности. А также базу данных для хранения информации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SQlite Studio. Также я использовал специальное приложение для разработки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дизайна - Qt Designer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41550"/>
            <a:ext cx="4419600" cy="424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 моего проекта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507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 как сам мой проект - игра - логично, что в нее можно играть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Игровой процесс был реализован очень похожим на смесь из Homm и классических шахмат. На поле расположены два замка разных фракций со своими героями. Суть игры - захватить  и сломать замок противника. На поле присутствуют дополнительные обьекты - горы и поля.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425" y="723300"/>
            <a:ext cx="3647174" cy="393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 бой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510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игре реализованы описание героев, посредствам диалоговых окон, а также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сражения. За ход игрок может насолить дальнему своему ровно один раз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225" y="813725"/>
            <a:ext cx="3687376" cy="36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данных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519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Обычно для игр требуются большие таблицы с описанием снаряжения, но поскольку никакой экипировки мои герои не носят - данные о героях и их способностях хранятся в двух таблицах SQlite.(ходят слухи, что там есть еще и третья, но она пуста)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875" y="743400"/>
            <a:ext cx="3596426" cy="38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Итог.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 итогу мне удалось добиться цели своего проекта. Я получил опыт в разработке приложений на python, работе с его библиотеками(PyQt в частности), работе с базами данных, а также получил бесценный навык планирования своего времени и понимание того, что писать это в 4 часа ночи не очень приятно.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 игрового процесса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1002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 title="Видео 11-11-2021 20_19_2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00" y="1017725"/>
            <a:ext cx="85912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