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5" r:id="rId4"/>
    <p:sldId id="266" r:id="rId5"/>
    <p:sldId id="270" r:id="rId6"/>
    <p:sldId id="259" r:id="rId7"/>
    <p:sldId id="271" r:id="rId8"/>
    <p:sldId id="260" r:id="rId9"/>
    <p:sldId id="261" r:id="rId10"/>
    <p:sldId id="263" r:id="rId11"/>
    <p:sldId id="272" r:id="rId12"/>
    <p:sldId id="264" r:id="rId13"/>
    <p:sldId id="268" r:id="rId14"/>
    <p:sldId id="257" r:id="rId15"/>
    <p:sldId id="269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0" autoAdjust="0"/>
    <p:restoredTop sz="94660"/>
  </p:normalViewPr>
  <p:slideViewPr>
    <p:cSldViewPr>
      <p:cViewPr>
        <p:scale>
          <a:sx n="78" d="100"/>
          <a:sy n="78" d="100"/>
        </p:scale>
        <p:origin x="-152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364C-BE4F-4410-8A5E-51B173FCCC12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BDD05-C8FB-408E-8F32-48C2B09E2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012160" cy="2348880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-RU" sz="2400" dirty="0" smtClean="0">
                <a:solidFill>
                  <a:schemeClr val="dk1"/>
                </a:solidFill>
              </a:rPr>
              <a:t>Воронежский Государственный Университет</a:t>
            </a:r>
            <a:br>
              <a:rPr lang="ru-RU" sz="2400" dirty="0" smtClean="0">
                <a:solidFill>
                  <a:schemeClr val="dk1"/>
                </a:solidFill>
              </a:rPr>
            </a:br>
            <a:r>
              <a:rPr lang="ru-RU" sz="2400" dirty="0" smtClean="0">
                <a:solidFill>
                  <a:schemeClr val="dk1"/>
                </a:solidFill>
              </a:rPr>
              <a:t>Факультет Компьютерных Наук</a:t>
            </a:r>
            <a:br>
              <a:rPr lang="ru-RU" sz="2400" dirty="0" smtClean="0">
                <a:solidFill>
                  <a:schemeClr val="dk1"/>
                </a:solidFill>
              </a:rPr>
            </a:br>
            <a:r>
              <a:rPr lang="ru-RU" sz="2400" dirty="0" smtClean="0">
                <a:solidFill>
                  <a:schemeClr val="dk1"/>
                </a:solidFill>
              </a:rPr>
              <a:t>Кафедра информационных систем</a:t>
            </a:r>
            <a:br>
              <a:rPr lang="ru-RU" sz="2400" dirty="0" smtClean="0">
                <a:solidFill>
                  <a:schemeClr val="dk1"/>
                </a:solidFill>
              </a:rPr>
            </a:b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12473" y="5445224"/>
            <a:ext cx="633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Выполнили  </a:t>
            </a:r>
            <a:r>
              <a:rPr lang="ru-RU" dirty="0" smtClean="0"/>
              <a:t>К.А. </a:t>
            </a:r>
            <a:r>
              <a:rPr lang="ru-RU" dirty="0" err="1" smtClean="0"/>
              <a:t>Турченко</a:t>
            </a:r>
            <a:r>
              <a:rPr lang="ru-RU" dirty="0" smtClean="0"/>
              <a:t>, В.С. </a:t>
            </a:r>
            <a:r>
              <a:rPr lang="ru-RU" dirty="0" err="1" smtClean="0"/>
              <a:t>Назаренко</a:t>
            </a:r>
            <a:r>
              <a:rPr lang="ru-RU" dirty="0" smtClean="0"/>
              <a:t>, В.С. Баженов</a:t>
            </a:r>
          </a:p>
          <a:p>
            <a:r>
              <a:rPr lang="ru-RU" dirty="0" smtClean="0"/>
              <a:t>Руководители        </a:t>
            </a:r>
            <a:r>
              <a:rPr lang="ru-RU" dirty="0" smtClean="0"/>
              <a:t>В.С. </a:t>
            </a:r>
            <a:r>
              <a:rPr lang="ru-RU" dirty="0" smtClean="0"/>
              <a:t>Тарасов, А.В. Нужных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71800" y="6488668"/>
            <a:ext cx="319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Факультет компьютерных наук</a:t>
            </a:r>
            <a:endParaRPr lang="ru-RU" dirty="0"/>
          </a:p>
        </p:txBody>
      </p:sp>
      <p:sp>
        <p:nvSpPr>
          <p:cNvPr id="7" name="Google Shape;54;p13"/>
          <p:cNvSpPr txBox="1">
            <a:spLocks/>
          </p:cNvSpPr>
          <p:nvPr/>
        </p:nvSpPr>
        <p:spPr>
          <a:xfrm>
            <a:off x="3059832" y="2636912"/>
            <a:ext cx="5784296" cy="14506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sz="4400" b="1" dirty="0" smtClean="0"/>
              <a:t>Система организации </a:t>
            </a:r>
            <a:r>
              <a:rPr lang="ru-RU" sz="4400" b="1" dirty="0" smtClean="0"/>
              <a:t/>
            </a:r>
            <a:br>
              <a:rPr lang="ru-RU" sz="4400" b="1" dirty="0" smtClean="0"/>
            </a:br>
            <a:r>
              <a:rPr lang="ru-RU" sz="4400" b="1" dirty="0" smtClean="0"/>
              <a:t>матчей </a:t>
            </a:r>
            <a:r>
              <a:rPr lang="ru-RU" sz="4400" b="1" dirty="0" smtClean="0"/>
              <a:t>в  видеоиграх</a:t>
            </a:r>
            <a:endParaRPr lang="ru-RU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ru-RU" dirty="0" smtClean="0"/>
              <a:t>Воронки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4788024" cy="25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052736"/>
            <a:ext cx="4355976" cy="25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05064"/>
            <a:ext cx="48600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005064"/>
            <a:ext cx="4211961" cy="24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Метрика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9"/>
            <a:ext cx="3838917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0322" y="1196752"/>
            <a:ext cx="422367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пользователя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3707904" cy="171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56565"/>
            <a:ext cx="6477955" cy="320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Прямая со стрелкой 9"/>
          <p:cNvCxnSpPr>
            <a:endCxn id="4100" idx="0"/>
          </p:cNvCxnSpPr>
          <p:nvPr/>
        </p:nvCxnSpPr>
        <p:spPr>
          <a:xfrm>
            <a:off x="1475656" y="2420888"/>
            <a:ext cx="1763322" cy="12356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2333" y="4005064"/>
            <a:ext cx="223166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Прямая со стрелкой 17"/>
          <p:cNvCxnSpPr>
            <a:endCxn id="4101" idx="1"/>
          </p:cNvCxnSpPr>
          <p:nvPr/>
        </p:nvCxnSpPr>
        <p:spPr>
          <a:xfrm>
            <a:off x="5868144" y="4293096"/>
            <a:ext cx="1044189" cy="972108"/>
          </a:xfrm>
          <a:prstGeom prst="straightConnector1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5837" y="764704"/>
            <a:ext cx="510816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Прямая со стрелкой 21"/>
          <p:cNvCxnSpPr>
            <a:endCxn id="4102" idx="2"/>
          </p:cNvCxnSpPr>
          <p:nvPr/>
        </p:nvCxnSpPr>
        <p:spPr>
          <a:xfrm flipV="1">
            <a:off x="5868144" y="3284984"/>
            <a:ext cx="721775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6206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регистрации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3284984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164288" y="404664"/>
            <a:ext cx="180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Личный кабинет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012006" y="3645024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Страница создания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администратора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1080" y="980728"/>
            <a:ext cx="5472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46601"/>
            <a:ext cx="5256584" cy="301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 стрелкой 6"/>
          <p:cNvCxnSpPr>
            <a:endCxn id="5123" idx="0"/>
          </p:cNvCxnSpPr>
          <p:nvPr/>
        </p:nvCxnSpPr>
        <p:spPr>
          <a:xfrm flipH="1">
            <a:off x="2628292" y="1484784"/>
            <a:ext cx="1583668" cy="23618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00192" y="620688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501008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Админ-панель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Отчет о проделанной работе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11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268760"/>
            <a:ext cx="2736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/>
              <a:t>1. </a:t>
            </a:r>
            <a:r>
              <a:rPr lang="ru-RU" sz="1600" b="1" i="1" dirty="0" err="1" smtClean="0"/>
              <a:t>Турченко</a:t>
            </a:r>
            <a:r>
              <a:rPr lang="ru-RU" sz="1600" b="1" i="1" dirty="0" smtClean="0"/>
              <a:t> Константин</a:t>
            </a:r>
            <a:endParaRPr lang="ru-RU" sz="1600" b="1" i="1" dirty="0"/>
          </a:p>
          <a:p>
            <a:endParaRPr lang="ru-RU" sz="1600" dirty="0"/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en-US" sz="1600" dirty="0" smtClean="0"/>
              <a:t>Use-case </a:t>
            </a:r>
            <a:r>
              <a:rPr lang="ru-RU" sz="1600" dirty="0" smtClean="0"/>
              <a:t>диаграмма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Диаграмма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Диаграмма </a:t>
            </a:r>
            <a:r>
              <a:rPr lang="ru-RU" sz="1600" dirty="0" smtClean="0"/>
              <a:t>развертывания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Диаграмма 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Back</a:t>
            </a:r>
            <a:r>
              <a:rPr lang="ru-RU" sz="1600" dirty="0" smtClean="0"/>
              <a:t>-</a:t>
            </a:r>
            <a:r>
              <a:rPr lang="en-US" sz="1600" dirty="0" smtClean="0"/>
              <a:t>end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Подключение аналитики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Размещение на </a:t>
            </a:r>
            <a:r>
              <a:rPr lang="ru-RU" sz="1600" dirty="0" err="1" smtClean="0"/>
              <a:t>хостинге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1268760"/>
            <a:ext cx="252028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2</a:t>
            </a:r>
            <a:r>
              <a:rPr lang="ru-RU" sz="1600" b="1" i="1" dirty="0" smtClean="0"/>
              <a:t>. </a:t>
            </a:r>
            <a:r>
              <a:rPr lang="ru-RU" sz="1600" b="1" i="1" dirty="0" err="1" smtClean="0"/>
              <a:t>Назаренко</a:t>
            </a:r>
            <a:r>
              <a:rPr lang="ru-RU" sz="1600" b="1" i="1" dirty="0" smtClean="0"/>
              <a:t> Виктория</a:t>
            </a:r>
            <a:endParaRPr lang="ru-RU" sz="1600" b="1" i="1" dirty="0"/>
          </a:p>
          <a:p>
            <a:endParaRPr lang="ru-RU" sz="1600" dirty="0"/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Диаграмма активностей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Диаграмма последовательностей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Front</a:t>
            </a:r>
            <a:r>
              <a:rPr lang="ru-RU" sz="1600" dirty="0" smtClean="0"/>
              <a:t>-</a:t>
            </a:r>
            <a:r>
              <a:rPr lang="en-US" sz="1600" dirty="0" smtClean="0"/>
              <a:t>end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Составление сценариев воронок конверсии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27872" y="1340768"/>
            <a:ext cx="2916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 smtClean="0"/>
              <a:t>3. Баженов Вадим</a:t>
            </a:r>
            <a:endParaRPr lang="ru-RU" sz="1600" b="1" i="1" dirty="0"/>
          </a:p>
          <a:p>
            <a:endParaRPr lang="ru-RU" sz="1600" dirty="0"/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Диаграмма состояний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Тестирование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6165304"/>
            <a:ext cx="401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Документация, Работа с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Trello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1268760"/>
            <a:ext cx="2592288" cy="4536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203848" y="1268760"/>
            <a:ext cx="2592288" cy="4536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228184" y="1268760"/>
            <a:ext cx="2592288" cy="4536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9" idx="2"/>
          </p:cNvCxnSpPr>
          <p:nvPr/>
        </p:nvCxnSpPr>
        <p:spPr>
          <a:xfrm>
            <a:off x="1403648" y="5805264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2"/>
            <a:endCxn id="8" idx="0"/>
          </p:cNvCxnSpPr>
          <p:nvPr/>
        </p:nvCxnSpPr>
        <p:spPr>
          <a:xfrm flipH="1">
            <a:off x="4492587" y="5805264"/>
            <a:ext cx="740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2"/>
          </p:cNvCxnSpPr>
          <p:nvPr/>
        </p:nvCxnSpPr>
        <p:spPr>
          <a:xfrm flipH="1">
            <a:off x="5868144" y="5805264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Заключение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3140968"/>
            <a:ext cx="8424936" cy="2520280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Система помогает пользователям объединяться для участия в созданных ими матчах.</a:t>
            </a:r>
          </a:p>
          <a:p>
            <a:pPr lvl="0"/>
            <a:r>
              <a:rPr lang="ru-RU" sz="2400" dirty="0" smtClean="0"/>
              <a:t>Система позволяет пользователям самим создавать матчи по интересующим их играм.</a:t>
            </a:r>
          </a:p>
          <a:p>
            <a:r>
              <a:rPr lang="ru-RU" sz="2400" dirty="0" smtClean="0"/>
              <a:t>Система может привлечь пользователей возможностью поиграть в старые игры, которые им нравятся.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итоге удалось реализовать заявленное </a:t>
            </a:r>
            <a:r>
              <a:rPr lang="ru-RU" sz="2400" dirty="0" err="1" smtClean="0"/>
              <a:t>веб-приложение</a:t>
            </a:r>
            <a:r>
              <a:rPr lang="ru-RU" sz="2400" dirty="0" smtClean="0"/>
              <a:t>, а также отладить и оптимизировать его работу.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012160" cy="2348880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-RU" sz="2400" dirty="0" smtClean="0">
                <a:solidFill>
                  <a:schemeClr val="dk1"/>
                </a:solidFill>
              </a:rPr>
              <a:t>Воронежский Государственный Университет</a:t>
            </a:r>
            <a:br>
              <a:rPr lang="ru-RU" sz="2400" dirty="0" smtClean="0">
                <a:solidFill>
                  <a:schemeClr val="dk1"/>
                </a:solidFill>
              </a:rPr>
            </a:br>
            <a:r>
              <a:rPr lang="ru-RU" sz="2400" dirty="0" smtClean="0">
                <a:solidFill>
                  <a:schemeClr val="dk1"/>
                </a:solidFill>
              </a:rPr>
              <a:t>Факультет Компьютерных Наук</a:t>
            </a:r>
            <a:br>
              <a:rPr lang="ru-RU" sz="2400" dirty="0" smtClean="0">
                <a:solidFill>
                  <a:schemeClr val="dk1"/>
                </a:solidFill>
              </a:rPr>
            </a:br>
            <a:r>
              <a:rPr lang="ru-RU" sz="2400" dirty="0" smtClean="0">
                <a:solidFill>
                  <a:schemeClr val="dk1"/>
                </a:solidFill>
              </a:rPr>
              <a:t>Кафедра информационных систем</a:t>
            </a:r>
            <a:br>
              <a:rPr lang="ru-RU" sz="2400" dirty="0" smtClean="0">
                <a:solidFill>
                  <a:schemeClr val="dk1"/>
                </a:solidFill>
              </a:rPr>
            </a:b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12473" y="5445224"/>
            <a:ext cx="633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Выполнили  </a:t>
            </a:r>
            <a:r>
              <a:rPr lang="ru-RU" dirty="0" smtClean="0"/>
              <a:t>К.А. </a:t>
            </a:r>
            <a:r>
              <a:rPr lang="ru-RU" dirty="0" err="1" smtClean="0"/>
              <a:t>Турченко</a:t>
            </a:r>
            <a:r>
              <a:rPr lang="ru-RU" dirty="0" smtClean="0"/>
              <a:t>, В.С. </a:t>
            </a:r>
            <a:r>
              <a:rPr lang="ru-RU" dirty="0" err="1" smtClean="0"/>
              <a:t>Назаренко</a:t>
            </a:r>
            <a:r>
              <a:rPr lang="ru-RU" dirty="0" smtClean="0"/>
              <a:t>, В.С. Баженов</a:t>
            </a:r>
          </a:p>
          <a:p>
            <a:r>
              <a:rPr lang="ru-RU" dirty="0" smtClean="0"/>
              <a:t>Руководители         </a:t>
            </a:r>
            <a:r>
              <a:rPr lang="ru-RU" dirty="0" smtClean="0"/>
              <a:t>В.С. </a:t>
            </a:r>
            <a:r>
              <a:rPr lang="ru-RU" dirty="0" smtClean="0"/>
              <a:t>Тарасов, А.В. Нужных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71800" y="6488668"/>
            <a:ext cx="319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Факультет компьютерных наук</a:t>
            </a:r>
            <a:endParaRPr lang="ru-RU" dirty="0"/>
          </a:p>
        </p:txBody>
      </p:sp>
      <p:sp>
        <p:nvSpPr>
          <p:cNvPr id="7" name="Google Shape;54;p13"/>
          <p:cNvSpPr txBox="1">
            <a:spLocks/>
          </p:cNvSpPr>
          <p:nvPr/>
        </p:nvSpPr>
        <p:spPr>
          <a:xfrm>
            <a:off x="3059832" y="2636912"/>
            <a:ext cx="5784296" cy="14506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sz="4400" b="1" dirty="0" smtClean="0"/>
              <a:t>Система организации </a:t>
            </a:r>
            <a:r>
              <a:rPr lang="ru-RU" sz="4400" b="1" dirty="0" smtClean="0"/>
              <a:t/>
            </a:r>
            <a:br>
              <a:rPr lang="ru-RU" sz="4400" b="1" dirty="0" smtClean="0"/>
            </a:br>
            <a:r>
              <a:rPr lang="ru-RU" sz="4400" b="1" dirty="0" smtClean="0"/>
              <a:t>матчей </a:t>
            </a:r>
            <a:r>
              <a:rPr lang="ru-RU" sz="4400" b="1" dirty="0" smtClean="0"/>
              <a:t>в  видеоиграх</a:t>
            </a:r>
            <a:endParaRPr lang="ru-RU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890664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ВВЕДЕНИЕ</a:t>
            </a:r>
            <a:r>
              <a:rPr lang="en-US" sz="4000" dirty="0" smtClean="0"/>
              <a:t>: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 настоящее время многие пользователи старых и мало популярных онлайн-игр могут столкнуться с проблемой – нехватка соперников или товарищей в матчах.</a:t>
            </a:r>
          </a:p>
          <a:p>
            <a:r>
              <a:rPr lang="ru-RU" sz="2800" dirty="0" smtClean="0"/>
              <a:t>В связи с этим было принято решение создать веб-приложение, которое могло бы помочь и пользователям объединяться в команды указывать время проведения матча.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D:\эконом\Vf-L822rRZ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061" y="1700808"/>
            <a:ext cx="9172061" cy="5157192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8426" y="404664"/>
            <a:ext cx="175034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единительная линия 5"/>
          <p:cNvCxnSpPr>
            <a:stCxn id="3" idx="2"/>
          </p:cNvCxnSpPr>
          <p:nvPr/>
        </p:nvCxnSpPr>
        <p:spPr>
          <a:xfrm>
            <a:off x="7893600" y="1268760"/>
            <a:ext cx="854864" cy="5472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D:\эконом\WpwwMe1rK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6585"/>
            <a:ext cx="9144000" cy="5141415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04664"/>
            <a:ext cx="189167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>
            <a:stCxn id="4" idx="2"/>
          </p:cNvCxnSpPr>
          <p:nvPr/>
        </p:nvCxnSpPr>
        <p:spPr>
          <a:xfrm>
            <a:off x="7750083" y="1268760"/>
            <a:ext cx="998381" cy="540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 Возможность для пользователя создать матч по интересующей его игре.</a:t>
            </a:r>
          </a:p>
          <a:p>
            <a:r>
              <a:rPr lang="ru-RU" dirty="0" smtClean="0"/>
              <a:t> </a:t>
            </a:r>
            <a:r>
              <a:rPr lang="ru-RU" dirty="0" smtClean="0"/>
              <a:t>Просмотр уже существующих матчей, и при желании участие в них.</a:t>
            </a:r>
          </a:p>
          <a:p>
            <a:r>
              <a:rPr lang="ru-RU" dirty="0" smtClean="0"/>
              <a:t>Фильтрация </a:t>
            </a:r>
            <a:r>
              <a:rPr lang="ru-RU" dirty="0" smtClean="0"/>
              <a:t>матчей по играм, по жанрам и поиск по названию.</a:t>
            </a:r>
          </a:p>
          <a:p>
            <a:r>
              <a:rPr lang="ru-RU" dirty="0" smtClean="0"/>
              <a:t>Возможность </a:t>
            </a:r>
            <a:r>
              <a:rPr lang="ru-RU" dirty="0" smtClean="0"/>
              <a:t>создателю матча оставлять сообщения общие для всех участников данного матча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906888" cy="77809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Постановка задачи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/>
          <a:lstStyle/>
          <a:p>
            <a:r>
              <a:rPr lang="ru-RU" sz="2800" dirty="0" smtClean="0"/>
              <a:t>Цель проекта: создать систему, которая позволит организовывать матчи любых онлайн игр, в которых пользователи смогут поучаствовать.</a:t>
            </a:r>
          </a:p>
          <a:p>
            <a:r>
              <a:rPr lang="ru-RU" sz="2800" dirty="0" smtClean="0"/>
              <a:t>Основание для разработки: организовать процесс создание матчей по любым онлайн играм более удобным и доступным для каждого образом, сделать платформу имеющую актуальность и интересную определенному кругу пользователей.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системе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Выполнение основных задач приложения:</a:t>
            </a:r>
          </a:p>
          <a:p>
            <a:r>
              <a:rPr lang="ru-RU" dirty="0" smtClean="0"/>
              <a:t>*</a:t>
            </a:r>
            <a:r>
              <a:rPr lang="ru-RU" dirty="0" smtClean="0"/>
              <a:t>  Добавления пользователями новых матчей;</a:t>
            </a:r>
          </a:p>
          <a:p>
            <a:r>
              <a:rPr lang="ru-RU" dirty="0" smtClean="0"/>
              <a:t>*  </a:t>
            </a:r>
            <a:r>
              <a:rPr lang="ru-RU" dirty="0" smtClean="0"/>
              <a:t>Поиск созданных матчей;</a:t>
            </a:r>
          </a:p>
          <a:p>
            <a:r>
              <a:rPr lang="ru-RU" dirty="0" smtClean="0"/>
              <a:t>*</a:t>
            </a:r>
            <a:r>
              <a:rPr lang="ru-RU" dirty="0" smtClean="0"/>
              <a:t>  Фильтрация по жанрам и по играм;</a:t>
            </a:r>
          </a:p>
          <a:p>
            <a:r>
              <a:rPr lang="ru-RU" dirty="0" smtClean="0"/>
              <a:t>* </a:t>
            </a:r>
            <a:r>
              <a:rPr lang="ru-RU" dirty="0" smtClean="0"/>
              <a:t> </a:t>
            </a:r>
            <a:r>
              <a:rPr lang="ru-RU" dirty="0" smtClean="0"/>
              <a:t>Участие </a:t>
            </a:r>
            <a:r>
              <a:rPr lang="ru-RU" dirty="0" smtClean="0"/>
              <a:t>в созданных матчах;</a:t>
            </a:r>
          </a:p>
          <a:p>
            <a:r>
              <a:rPr lang="ru-RU" dirty="0" smtClean="0"/>
              <a:t>* </a:t>
            </a:r>
            <a:r>
              <a:rPr lang="ru-RU" dirty="0" smtClean="0"/>
              <a:t> </a:t>
            </a:r>
            <a:r>
              <a:rPr lang="ru-RU" dirty="0" smtClean="0"/>
              <a:t>Возможность </a:t>
            </a:r>
            <a:r>
              <a:rPr lang="ru-RU" dirty="0" smtClean="0"/>
              <a:t>для создателя матча добавить сообщение для остальных игроков.</a:t>
            </a:r>
          </a:p>
          <a:p>
            <a:r>
              <a:rPr lang="ru-RU" dirty="0" smtClean="0"/>
              <a:t>Администрирование </a:t>
            </a:r>
            <a:r>
              <a:rPr lang="ru-RU" dirty="0" smtClean="0"/>
              <a:t>системы, а именно: редактирование списка пользователей, комнат, игр и жанров с помощью графического интерфейса;</a:t>
            </a:r>
          </a:p>
          <a:p>
            <a:r>
              <a:rPr lang="ru-RU" dirty="0" smtClean="0"/>
              <a:t>Возможность </a:t>
            </a:r>
            <a:r>
              <a:rPr lang="ru-RU" dirty="0" smtClean="0"/>
              <a:t>перехода на все основные страницы приложения с главной страницы;</a:t>
            </a:r>
          </a:p>
          <a:p>
            <a:r>
              <a:rPr lang="ru-RU" dirty="0" smtClean="0"/>
              <a:t>Безопасность </a:t>
            </a:r>
            <a:r>
              <a:rPr lang="ru-RU" dirty="0" smtClean="0"/>
              <a:t>приложения обеспечивается обязательностью регистрации пользователя в системе.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Анализ предметной области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/>
              <a:t>Для реализации данного проекта был выбран язык программирования </a:t>
            </a:r>
            <a:r>
              <a:rPr lang="en-US" sz="1800" dirty="0" smtClean="0"/>
              <a:t>Python</a:t>
            </a:r>
            <a:r>
              <a:rPr lang="ru-RU" sz="1800" dirty="0" smtClean="0"/>
              <a:t>. Основание:</a:t>
            </a:r>
          </a:p>
          <a:p>
            <a:pPr lvl="1"/>
            <a:r>
              <a:rPr lang="ru-RU" sz="1800" dirty="0" smtClean="0"/>
              <a:t>Огромное количество библиотек</a:t>
            </a:r>
          </a:p>
          <a:p>
            <a:pPr lvl="1"/>
            <a:r>
              <a:rPr lang="ru-RU" sz="1800" dirty="0" smtClean="0"/>
              <a:t>Высокая расширяемость</a:t>
            </a:r>
          </a:p>
          <a:p>
            <a:pPr lvl="1"/>
            <a:r>
              <a:rPr lang="ru-RU" sz="1800" dirty="0" smtClean="0"/>
              <a:t>Широкое распространение</a:t>
            </a:r>
          </a:p>
          <a:p>
            <a:r>
              <a:rPr lang="ru-RU" sz="1800" dirty="0" smtClean="0"/>
              <a:t>Веб-фреймворк </a:t>
            </a:r>
            <a:r>
              <a:rPr lang="en-US" sz="1800" dirty="0" smtClean="0"/>
              <a:t>Flask </a:t>
            </a:r>
            <a:r>
              <a:rPr lang="ru-RU" sz="1800" dirty="0" smtClean="0"/>
              <a:t>был выбран в качестве основы реализуемого проекта.  Основание:</a:t>
            </a:r>
          </a:p>
          <a:p>
            <a:pPr lvl="1"/>
            <a:r>
              <a:rPr lang="ru-RU" sz="1800" dirty="0" smtClean="0"/>
              <a:t>Легковесность</a:t>
            </a:r>
          </a:p>
          <a:p>
            <a:pPr lvl="1"/>
            <a:r>
              <a:rPr lang="ru-RU" sz="1800" dirty="0" smtClean="0"/>
              <a:t>Отсутствие жесткой структуры, что позволяет самому выбирать модули под конкретную задачу.</a:t>
            </a:r>
          </a:p>
          <a:p>
            <a:r>
              <a:rPr lang="ru-RU" sz="1800" dirty="0" smtClean="0"/>
              <a:t>В качестве СУБД была выбрана </a:t>
            </a:r>
            <a:r>
              <a:rPr lang="en-US" sz="1800" dirty="0" err="1" smtClean="0"/>
              <a:t>SQLite</a:t>
            </a:r>
            <a:r>
              <a:rPr lang="ru-RU" sz="1800" dirty="0" smtClean="0"/>
              <a:t>. Основание:</a:t>
            </a:r>
          </a:p>
          <a:p>
            <a:pPr lvl="1"/>
            <a:r>
              <a:rPr lang="ru-RU" sz="1800" dirty="0" smtClean="0"/>
              <a:t>Простота в работе</a:t>
            </a:r>
            <a:endParaRPr lang="en-US" sz="1800" dirty="0" smtClean="0"/>
          </a:p>
          <a:p>
            <a:pPr lvl="1"/>
            <a:r>
              <a:rPr lang="ru-RU" sz="1800" dirty="0" smtClean="0"/>
              <a:t>Простота развертывания</a:t>
            </a:r>
          </a:p>
          <a:p>
            <a:r>
              <a:rPr lang="ru-RU" sz="1800" dirty="0" smtClean="0"/>
              <a:t>При разработке элементов </a:t>
            </a:r>
            <a:r>
              <a:rPr lang="en-US" sz="1800" dirty="0" smtClean="0"/>
              <a:t>front-end </a:t>
            </a:r>
            <a:r>
              <a:rPr lang="ru-RU" sz="1800" dirty="0" smtClean="0"/>
              <a:t>были использованы стандартные </a:t>
            </a:r>
            <a:r>
              <a:rPr lang="en-US" sz="1800" dirty="0" smtClean="0"/>
              <a:t>HTML, CSS.</a:t>
            </a:r>
            <a:endParaRPr lang="ru-RU" sz="1800" dirty="0" smtClean="0"/>
          </a:p>
          <a:p>
            <a:pPr lvl="1"/>
            <a:endParaRPr lang="ru-R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87" y="1268760"/>
            <a:ext cx="8993823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370</Words>
  <Application>Microsoft Office PowerPoint</Application>
  <PresentationFormat>Экран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Воронежский Государственный Университет Факультет Компьютерных Наук Кафедра информационных систем </vt:lpstr>
      <vt:lpstr>ВВЕДЕНИЕ:</vt:lpstr>
      <vt:lpstr>Слайд 3</vt:lpstr>
      <vt:lpstr>Слайд 4</vt:lpstr>
      <vt:lpstr>Функциональность приложения</vt:lpstr>
      <vt:lpstr>Постановка задачи</vt:lpstr>
      <vt:lpstr>Требования к системе</vt:lpstr>
      <vt:lpstr>Анализ предметной области</vt:lpstr>
      <vt:lpstr>План тестирования</vt:lpstr>
      <vt:lpstr>Воронки</vt:lpstr>
      <vt:lpstr>Метрика</vt:lpstr>
      <vt:lpstr>Интерфейс пользователя</vt:lpstr>
      <vt:lpstr>Интерфейс администратора</vt:lpstr>
      <vt:lpstr>Отчет о проделанной работе</vt:lpstr>
      <vt:lpstr>Заключение</vt:lpstr>
      <vt:lpstr>Воронежский Государственный Университет Факультет Компьютерных Наук Кафедра информационных систем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Воронежский Государственный Университет Факультет Компьютерных Наук Кафедра информационных систем </dc:title>
  <dc:creator>123</dc:creator>
  <cp:lastModifiedBy>123</cp:lastModifiedBy>
  <cp:revision>23</cp:revision>
  <dcterms:created xsi:type="dcterms:W3CDTF">2020-06-15T17:31:34Z</dcterms:created>
  <dcterms:modified xsi:type="dcterms:W3CDTF">2020-06-19T12:46:50Z</dcterms:modified>
</cp:coreProperties>
</file>