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/>
    <p:restoredTop sz="94645"/>
  </p:normalViewPr>
  <p:slideViewPr>
    <p:cSldViewPr snapToGrid="0" snapToObjects="1" showGuides="1">
      <p:cViewPr>
        <p:scale>
          <a:sx n="79" d="100"/>
          <a:sy n="79" d="100"/>
        </p:scale>
        <p:origin x="512" y="1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79130-95B9-4146-AE6A-E58BE6BAE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578B38-E9CB-314E-993A-40FB2E39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ED921-3F77-0444-9197-D387A87B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781E52-2640-854F-8AD7-FD19EFDF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4AF403-E73F-484F-AA26-6D0CA24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04760-0432-F64F-81CA-F55FCE11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AF512-8C38-F142-9DD9-E9E2F11E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D64EE-DAF7-AF46-A82B-5C8F6F2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A31A6-CD01-6148-A43C-D865FB8C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5F740-9970-604B-AB9C-9B43DE84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6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26ADDC-F272-7D4A-AF2F-0D34C8D6A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E9FE78-866A-8542-BA50-5BE27404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D46E6-9A8C-8245-973B-CC4DE7A4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231DD-3EC7-194D-BB44-AC9842F6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B996E-C9BF-5548-B2C7-A2AFD5BA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4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8B1E-4A3F-814D-861D-5D7D9849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4B8F6-5516-6E4A-9660-E3F026E4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9D519-81BC-9D4F-B468-616CF111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827F0-0BAF-2844-BB64-A3D96EEE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127D2-77AA-B945-90DD-D4CE009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6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BFA6A-D076-0844-92E6-C5B9A578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36188D-44BD-144E-B3F5-DE397E8E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3FDF7-4BAE-2B46-9E66-C51A530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8E6F7-5A9D-F04B-AE1B-2E8B842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A3CB1-F57C-E345-8170-2D92EA2F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7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35321-5729-1846-9C53-C961C4F5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999C9-474B-D246-B3CA-3CD37295C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132EE9-2B37-9A46-8CCC-332B183A9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B4873C-736A-9948-BBAE-E990E10E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3A0D0D-7E3A-8A48-A20E-15DF0160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1C837C-1640-A444-AABE-E8C802B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CD562-9C41-0F4F-A3BD-9B41709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95AB7-C389-D743-A60E-E7BF411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DA02CE-C4D3-7443-8B8F-1AD977B7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09F18A-E653-4B42-8A83-ED6DE8D4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AA1C5F-89FA-C540-8550-5F5684AAE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2F7CC4-F324-1440-BBAE-E5E263C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EEA37A-48C8-0F4E-A2FC-C9A0226D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B3D4FE-0F76-0041-9C0F-91548602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9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61033-CAF6-8642-B341-278A046F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8CEF0C-C5F3-2F4F-BF2A-4A9805FA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7C02AD-3A2E-884A-B1F2-6892B29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E2571C-2453-134F-9BEB-B079C660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0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243D87-08AA-0D40-9EA7-A2CFC0A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5BF31C-BEBE-3B45-9636-7341E69E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05459B-421A-3D47-85D9-30F7E49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431AA-3D04-7442-BE3E-43D70D43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9E6E3-BD7A-2D42-9DFC-A5F85F19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4CDB5-9505-0C42-BB16-ABF2857B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1ACBA2-015D-1D42-80BE-FC8F0ABA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3A5DB6-B042-0E4A-8E03-4E99324F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B2F268-C609-0146-8C07-304E920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A7972-A605-0942-87E7-B4AA61CB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1E58D2-AD86-6F4F-9FF2-D3AAA6D7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E93E5-EDD1-E946-B3DF-38664EE8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AB17B2-8054-4E47-8899-D1F41510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07FDF5-C9FE-804D-960A-DE38EA59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8E6525-45FD-5D40-9EF2-03B90DF2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1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233C1F-F37D-0E42-9587-163425B9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2D4AF8-090F-8A40-BBB4-4364B271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D6BE6-83DF-BD48-BA82-760927ADD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548B-75EA-F94E-B75E-D882197EF2E3}" type="datetimeFigureOut">
              <a:rPr kumimoji="1" lang="ja-JP" altLang="en-US" smtClean="0"/>
              <a:t>2021/8/23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A16D8-8955-2248-B213-DE331F6A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10066-D891-1446-A86C-9E3F9A584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3DD-27B3-124E-B101-3E36ADE28A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2B024A0-315F-1540-BEC1-EC3D2281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885203"/>
            <a:ext cx="2560320" cy="30814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92F0272A-CA0B-2540-9C66-B4AD5449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31" y="1885203"/>
            <a:ext cx="2560320" cy="30814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253F5F68-ADD3-2147-A7E1-7E7FC527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26" y="1885203"/>
            <a:ext cx="2560320" cy="308144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20B59DFE-3DC9-C842-B430-8E3BCE7F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662" y="1885203"/>
            <a:ext cx="2560320" cy="30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6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 広野</dc:creator>
  <cp:lastModifiedBy>加藤 広野</cp:lastModifiedBy>
  <cp:revision>2</cp:revision>
  <dcterms:created xsi:type="dcterms:W3CDTF">2021-08-23T10:21:40Z</dcterms:created>
  <dcterms:modified xsi:type="dcterms:W3CDTF">2021-08-23T11:56:43Z</dcterms:modified>
</cp:coreProperties>
</file>